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378" r:id="rId3"/>
    <p:sldId id="374" r:id="rId4"/>
    <p:sldId id="375" r:id="rId5"/>
    <p:sldId id="376" r:id="rId6"/>
    <p:sldId id="377" r:id="rId7"/>
    <p:sldId id="370" r:id="rId8"/>
    <p:sldId id="371" r:id="rId9"/>
    <p:sldId id="373" r:id="rId10"/>
    <p:sldId id="358" r:id="rId11"/>
    <p:sldId id="369" r:id="rId12"/>
    <p:sldId id="354" r:id="rId13"/>
    <p:sldId id="356" r:id="rId14"/>
    <p:sldId id="363" r:id="rId15"/>
    <p:sldId id="357" r:id="rId16"/>
    <p:sldId id="270" r:id="rId17"/>
    <p:sldId id="351" r:id="rId18"/>
    <p:sldId id="353" r:id="rId19"/>
    <p:sldId id="271" r:id="rId20"/>
    <p:sldId id="320" r:id="rId21"/>
    <p:sldId id="279" r:id="rId22"/>
    <p:sldId id="275" r:id="rId23"/>
    <p:sldId id="281" r:id="rId24"/>
    <p:sldId id="285" r:id="rId25"/>
    <p:sldId id="324" r:id="rId26"/>
    <p:sldId id="293" r:id="rId27"/>
    <p:sldId id="382" r:id="rId28"/>
    <p:sldId id="383" r:id="rId29"/>
    <p:sldId id="384" r:id="rId30"/>
    <p:sldId id="385" r:id="rId31"/>
    <p:sldId id="386" r:id="rId32"/>
    <p:sldId id="290" r:id="rId33"/>
    <p:sldId id="364" r:id="rId34"/>
    <p:sldId id="387" r:id="rId35"/>
    <p:sldId id="366" r:id="rId36"/>
    <p:sldId id="359" r:id="rId37"/>
    <p:sldId id="361" r:id="rId38"/>
    <p:sldId id="368" r:id="rId39"/>
    <p:sldId id="362" r:id="rId40"/>
    <p:sldId id="338" r:id="rId41"/>
    <p:sldId id="340" r:id="rId42"/>
    <p:sldId id="341" r:id="rId43"/>
    <p:sldId id="342" r:id="rId44"/>
    <p:sldId id="379" r:id="rId45"/>
    <p:sldId id="380" r:id="rId46"/>
    <p:sldId id="381" r:id="rId47"/>
    <p:sldId id="345" r:id="rId48"/>
    <p:sldId id="346" r:id="rId49"/>
    <p:sldId id="347" r:id="rId50"/>
    <p:sldId id="348" r:id="rId5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8B7814E-A854-450A-BC9E-52E5F99C97E5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8FAE820-3B10-4EA5-B6A0-2E2BEFF0A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612CF31-1D08-4318-9AFA-6D1A2830EAB6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F0B35CE-7AD8-4EA4-AD70-CAA39E8DC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B35CE-7AD8-4EA4-AD70-CAA39E8DC5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D4BC-6DC6-4E4B-9F57-0CC824751F3A}" type="datetime1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49A0-612F-4440-8F00-DC1D5624E928}" type="datetime1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32B6-29D5-4A3D-8467-1565D4C293D4}" type="datetime1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C5C9F-6462-4FC0-A411-A2BB65CFC94F}" type="datetime1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4E19-8770-43B6-9D65-60724756E762}" type="datetime1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9EAE-71AD-4961-AF1D-A0950A6E6294}" type="datetime1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A990-29FB-4835-9096-4C91A886DAFC}" type="datetime1">
              <a:rPr lang="en-US" smtClean="0"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0F4-1D1F-4822-98B5-A6EF40284ECB}" type="datetime1">
              <a:rPr lang="en-US" smtClean="0"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520-4B53-44D3-B120-6455154549D5}" type="datetime1">
              <a:rPr lang="en-US" smtClean="0"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24D7-B023-4FAA-B9F1-C8BA81A6B50F}" type="datetime1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25E7-EAD0-4543-8C1D-A050E0661C1C}" type="datetime1">
              <a:rPr lang="en-US" smtClean="0"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4413-6036-45CA-85F5-D6F35D191522}" type="datetime1">
              <a:rPr lang="en-US" smtClean="0"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Addition Mental Math Slideshow #3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AD21-7A68-4A9B-8E87-25461CD75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2667000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Bodoni MT" pitchFamily="18" charset="0"/>
              </a:rPr>
              <a:t>Mental Math</a:t>
            </a:r>
            <a:br>
              <a:rPr lang="en-US" sz="6000" b="1" dirty="0" smtClean="0">
                <a:latin typeface="Bodoni MT" pitchFamily="18" charset="0"/>
              </a:rPr>
            </a:br>
            <a:r>
              <a:rPr lang="en-US" sz="6000" b="1" dirty="0" smtClean="0">
                <a:latin typeface="Bodoni MT" pitchFamily="18" charset="0"/>
              </a:rPr>
              <a:t> BINGO</a:t>
            </a:r>
            <a:br>
              <a:rPr lang="en-US" sz="6000" b="1" dirty="0" smtClean="0">
                <a:latin typeface="Bodoni MT" pitchFamily="18" charset="0"/>
              </a:rPr>
            </a:br>
            <a:r>
              <a:rPr lang="en-US" sz="6000" b="1" dirty="0" smtClean="0">
                <a:latin typeface="Bodoni MT" pitchFamily="18" charset="0"/>
              </a:rPr>
              <a:t>Slideshow </a:t>
            </a:r>
            <a:r>
              <a:rPr lang="en-US" sz="6000" b="1" dirty="0" smtClean="0">
                <a:latin typeface="Bodoni MT" pitchFamily="18" charset="0"/>
              </a:rPr>
              <a:t>3</a:t>
            </a:r>
            <a:endParaRPr lang="en-US" sz="6000" b="1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4343400"/>
            <a:ext cx="4343400" cy="1524000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SUMS</a:t>
            </a:r>
          </a:p>
          <a:p>
            <a:r>
              <a:rPr lang="en-US" sz="6000" dirty="0" smtClean="0">
                <a:solidFill>
                  <a:schemeClr val="tx1"/>
                </a:solidFill>
              </a:rPr>
              <a:t> 51 - 99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629400" y="1828800"/>
            <a:ext cx="1524000" cy="1524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57200" y="381000"/>
            <a:ext cx="1219200" cy="1143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1143000" y="1371600"/>
            <a:ext cx="1219200" cy="1143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752600" y="2286000"/>
            <a:ext cx="1219200" cy="114300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40 + 14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600" dirty="0" smtClean="0">
                <a:solidFill>
                  <a:schemeClr val="tx1"/>
                </a:solidFill>
              </a:rPr>
              <a:t>33 + 22</a:t>
            </a:r>
            <a:endParaRPr lang="en-US" sz="15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812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51 + 25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8288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50 + 21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51 + 16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32 + 40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905000"/>
            <a:ext cx="76962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13 + 51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32 + 51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66+ 20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15 + 50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35 + 25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20 + 61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60+ 13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40 + 29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50 + 25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34 + 45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30 + 44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77+ 10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52 + 43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Addition Mental Math Slideshow #3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22 + 31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79 + 10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65 + 13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 </a:t>
            </a:r>
            <a:r>
              <a:rPr lang="en-US" sz="16600" dirty="0" smtClean="0">
                <a:solidFill>
                  <a:schemeClr val="tx1"/>
                </a:solidFill>
              </a:rPr>
              <a:t>60 + 20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33 + 44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42+ 42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33+ 33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30+ 38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41 + 47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30 + 40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31 + 51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65 + 26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0" dirty="0" smtClean="0">
                <a:solidFill>
                  <a:schemeClr val="tx1"/>
                </a:solidFill>
              </a:rPr>
              <a:t>33 + 23</a:t>
            </a:r>
            <a:endParaRPr lang="en-US" sz="16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35 + 50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35 + 63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17 + 40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44 + 50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600" dirty="0" smtClean="0">
                <a:solidFill>
                  <a:schemeClr val="tx1"/>
                </a:solidFill>
              </a:rPr>
              <a:t>31 + 20</a:t>
            </a:r>
            <a:endParaRPr lang="en-US" sz="15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50 + 12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70 + 29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8288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62 + 34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45 + 13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86 + 11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905000"/>
            <a:ext cx="83058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600" dirty="0" smtClean="0">
                <a:solidFill>
                  <a:schemeClr val="tx1"/>
                </a:solidFill>
              </a:rPr>
              <a:t>11 + 41</a:t>
            </a:r>
            <a:endParaRPr lang="en-US" sz="15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50 + 40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20 + 41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27 + 32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200" dirty="0" smtClean="0">
                <a:solidFill>
                  <a:schemeClr val="tx1"/>
                </a:solidFill>
              </a:rPr>
              <a:t>10 + 83</a:t>
            </a:r>
            <a:endParaRPr lang="en-US" sz="162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41 + 22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1905000"/>
            <a:ext cx="7467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80 + 12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Addition Mental Math Slideshow #3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553</Words>
  <Application>Microsoft Office PowerPoint</Application>
  <PresentationFormat>On-screen Show (4:3)</PresentationFormat>
  <Paragraphs>200</Paragraphs>
  <Slides>50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Mental Math  BINGO Slideshow 3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Company>Suffolk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BINGO</dc:title>
  <dc:creator>1434</dc:creator>
  <cp:lastModifiedBy>1434</cp:lastModifiedBy>
  <cp:revision>107</cp:revision>
  <dcterms:created xsi:type="dcterms:W3CDTF">2010-10-07T14:33:15Z</dcterms:created>
  <dcterms:modified xsi:type="dcterms:W3CDTF">2012-02-09T19:16:09Z</dcterms:modified>
</cp:coreProperties>
</file>