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2" r:id="rId4"/>
    <p:sldId id="303" r:id="rId5"/>
    <p:sldId id="302" r:id="rId6"/>
    <p:sldId id="258" r:id="rId7"/>
    <p:sldId id="293" r:id="rId8"/>
    <p:sldId id="268" r:id="rId9"/>
    <p:sldId id="291" r:id="rId10"/>
    <p:sldId id="301" r:id="rId11"/>
    <p:sldId id="296" r:id="rId12"/>
    <p:sldId id="274" r:id="rId13"/>
    <p:sldId id="294" r:id="rId14"/>
    <p:sldId id="295" r:id="rId15"/>
    <p:sldId id="259" r:id="rId16"/>
    <p:sldId id="299" r:id="rId17"/>
    <p:sldId id="260" r:id="rId18"/>
    <p:sldId id="305" r:id="rId19"/>
    <p:sldId id="289" r:id="rId20"/>
    <p:sldId id="297" r:id="rId21"/>
    <p:sldId id="298" r:id="rId22"/>
    <p:sldId id="264" r:id="rId23"/>
    <p:sldId id="262" r:id="rId24"/>
    <p:sldId id="263" r:id="rId25"/>
    <p:sldId id="300" r:id="rId26"/>
    <p:sldId id="265" r:id="rId27"/>
    <p:sldId id="270" r:id="rId28"/>
    <p:sldId id="269" r:id="rId29"/>
    <p:sldId id="30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D06C-FDA7-4342-B2AD-CE8FB1827B4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6C38-3393-430C-AE7E-7E627E3E5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D06C-FDA7-4342-B2AD-CE8FB1827B4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6C38-3393-430C-AE7E-7E627E3E5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D06C-FDA7-4342-B2AD-CE8FB1827B4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6C38-3393-430C-AE7E-7E627E3E5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D06C-FDA7-4342-B2AD-CE8FB1827B4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6C38-3393-430C-AE7E-7E627E3E5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D06C-FDA7-4342-B2AD-CE8FB1827B4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6C38-3393-430C-AE7E-7E627E3E5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D06C-FDA7-4342-B2AD-CE8FB1827B4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6C38-3393-430C-AE7E-7E627E3E5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D06C-FDA7-4342-B2AD-CE8FB1827B4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6C38-3393-430C-AE7E-7E627E3E5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D06C-FDA7-4342-B2AD-CE8FB1827B4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6C38-3393-430C-AE7E-7E627E3E5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D06C-FDA7-4342-B2AD-CE8FB1827B4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6C38-3393-430C-AE7E-7E627E3E5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D06C-FDA7-4342-B2AD-CE8FB1827B4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6C38-3393-430C-AE7E-7E627E3E5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D06C-FDA7-4342-B2AD-CE8FB1827B4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6C38-3393-430C-AE7E-7E627E3E5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BD06C-FDA7-4342-B2AD-CE8FB1827B4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56C38-3393-430C-AE7E-7E627E3E5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371600"/>
            <a:ext cx="6705600" cy="3127375"/>
          </a:xfrm>
          <a:solidFill>
            <a:srgbClr val="C0000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askerville Old Face" pitchFamily="18" charset="0"/>
              </a:rPr>
              <a:t>Adding and Subtracting</a:t>
            </a:r>
            <a:br>
              <a:rPr lang="en-US" dirty="0" smtClean="0">
                <a:solidFill>
                  <a:schemeClr val="bg1"/>
                </a:solidFill>
                <a:latin typeface="Baskerville Old Face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Baskerville Old Face" pitchFamily="18" charset="0"/>
              </a:rPr>
              <a:t>Fractions</a:t>
            </a:r>
            <a:br>
              <a:rPr lang="en-US" dirty="0" smtClean="0">
                <a:solidFill>
                  <a:schemeClr val="bg1"/>
                </a:solidFill>
                <a:latin typeface="Baskerville Old Face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Baskerville Old Face" pitchFamily="18" charset="0"/>
              </a:rPr>
              <a:t>with </a:t>
            </a:r>
            <a:br>
              <a:rPr lang="en-US" dirty="0" smtClean="0">
                <a:solidFill>
                  <a:schemeClr val="bg1"/>
                </a:solidFill>
                <a:latin typeface="Baskerville Old Face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Baskerville Old Face" pitchFamily="18" charset="0"/>
              </a:rPr>
              <a:t>Common Denominators</a:t>
            </a:r>
            <a:endParaRPr lang="en-US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Flowchart: Process 4"/>
            <p:cNvSpPr/>
            <p:nvPr/>
          </p:nvSpPr>
          <p:spPr>
            <a:xfrm>
              <a:off x="0" y="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0" y="609600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822960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228600" y="4953000"/>
            <a:ext cx="8334974" cy="830997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Using Pictorial Representations</a:t>
            </a:r>
            <a:endParaRPr lang="en-US" sz="4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799" y="2133600"/>
            <a:ext cx="1849821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588829" y="2040571"/>
            <a:ext cx="1828801" cy="1862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Flowchart: Process 4"/>
            <p:cNvSpPr/>
            <p:nvPr/>
          </p:nvSpPr>
          <p:spPr>
            <a:xfrm>
              <a:off x="0" y="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0" y="609600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822960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03359" y="762000"/>
            <a:ext cx="4698530" cy="76944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Find the difference.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 r="3030"/>
          <a:stretch>
            <a:fillRect/>
          </a:stretch>
        </p:blipFill>
        <p:spPr bwMode="auto">
          <a:xfrm>
            <a:off x="4038600" y="2057400"/>
            <a:ext cx="1828800" cy="164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1828800" cy="1688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Flowchart: Process 6"/>
            <p:cNvSpPr/>
            <p:nvPr/>
          </p:nvSpPr>
          <p:spPr>
            <a:xfrm>
              <a:off x="0" y="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0" y="609600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Process 8"/>
            <p:cNvSpPr/>
            <p:nvPr/>
          </p:nvSpPr>
          <p:spPr>
            <a:xfrm>
              <a:off x="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Process 9"/>
            <p:cNvSpPr/>
            <p:nvPr/>
          </p:nvSpPr>
          <p:spPr>
            <a:xfrm>
              <a:off x="822960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152400" y="762000"/>
            <a:ext cx="8400441" cy="76944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What is the sum of these fractions?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  <p:grpSp>
        <p:nvGrpSpPr>
          <p:cNvPr id="3" name="Group 9"/>
          <p:cNvGrpSpPr/>
          <p:nvPr/>
        </p:nvGrpSpPr>
        <p:grpSpPr>
          <a:xfrm>
            <a:off x="2133600" y="3810000"/>
            <a:ext cx="762000" cy="1754326"/>
            <a:chOff x="1752600" y="3962400"/>
            <a:chExt cx="762000" cy="1754326"/>
          </a:xfrm>
        </p:grpSpPr>
        <p:sp>
          <p:nvSpPr>
            <p:cNvPr id="17" name="Rectangle 16"/>
            <p:cNvSpPr/>
            <p:nvPr/>
          </p:nvSpPr>
          <p:spPr>
            <a:xfrm>
              <a:off x="1828800" y="3962400"/>
              <a:ext cx="535723" cy="175432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  <a:effectLst/>
                </a:rPr>
                <a:t>1</a:t>
              </a:r>
            </a:p>
            <a:p>
              <a:pPr algn="ctr"/>
              <a:r>
                <a:rPr lang="en-US" sz="54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</a:rPr>
                <a:t>5</a:t>
              </a:r>
              <a:endParaRPr lang="en-US" sz="5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752600" y="4800600"/>
              <a:ext cx="762000" cy="0"/>
            </a:xfrm>
            <a:prstGeom prst="line">
              <a:avLst/>
            </a:prstGeom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2"/>
          <p:cNvGrpSpPr/>
          <p:nvPr/>
        </p:nvGrpSpPr>
        <p:grpSpPr>
          <a:xfrm>
            <a:off x="4648200" y="3733800"/>
            <a:ext cx="762000" cy="1754326"/>
            <a:chOff x="1905000" y="4114800"/>
            <a:chExt cx="762000" cy="1754326"/>
          </a:xfrm>
        </p:grpSpPr>
        <p:sp>
          <p:nvSpPr>
            <p:cNvPr id="20" name="Rectangle 19"/>
            <p:cNvSpPr/>
            <p:nvPr/>
          </p:nvSpPr>
          <p:spPr>
            <a:xfrm>
              <a:off x="1981200" y="4114800"/>
              <a:ext cx="535723" cy="175432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  <a:effectLst/>
                </a:rPr>
                <a:t>2</a:t>
              </a:r>
            </a:p>
            <a:p>
              <a:pPr algn="ctr"/>
              <a:r>
                <a:rPr lang="en-US" sz="54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</a:rPr>
                <a:t>5</a:t>
              </a:r>
              <a:endParaRPr lang="en-US" sz="5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905000" y="4953000"/>
              <a:ext cx="762000" cy="0"/>
            </a:xfrm>
            <a:prstGeom prst="line">
              <a:avLst/>
            </a:prstGeom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3581400" y="4267200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+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grpSp>
        <p:nvGrpSpPr>
          <p:cNvPr id="5" name="Group 22"/>
          <p:cNvGrpSpPr/>
          <p:nvPr/>
        </p:nvGrpSpPr>
        <p:grpSpPr>
          <a:xfrm>
            <a:off x="6858000" y="3657600"/>
            <a:ext cx="560418" cy="1754326"/>
            <a:chOff x="1714002" y="3962400"/>
            <a:chExt cx="800598" cy="1754326"/>
          </a:xfrm>
        </p:grpSpPr>
        <p:sp>
          <p:nvSpPr>
            <p:cNvPr id="24" name="Rectangle 23"/>
            <p:cNvSpPr/>
            <p:nvPr/>
          </p:nvSpPr>
          <p:spPr>
            <a:xfrm>
              <a:off x="1714002" y="3962400"/>
              <a:ext cx="765320" cy="175432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  <a:effectLst/>
                </a:rPr>
                <a:t>3</a:t>
              </a:r>
            </a:p>
            <a:p>
              <a:pPr algn="ctr"/>
              <a:r>
                <a:rPr lang="en-US" sz="54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</a:rPr>
                <a:t>5</a:t>
              </a:r>
              <a:endParaRPr lang="en-US" sz="5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1752600" y="4800600"/>
              <a:ext cx="762000" cy="0"/>
            </a:xfrm>
            <a:prstGeom prst="line">
              <a:avLst/>
            </a:prstGeom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6019800" y="4038600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=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799" y="2133600"/>
            <a:ext cx="216962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133600"/>
            <a:ext cx="208597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Flowchart: Process 5"/>
            <p:cNvSpPr/>
            <p:nvPr/>
          </p:nvSpPr>
          <p:spPr>
            <a:xfrm>
              <a:off x="0" y="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0" y="609600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Process 8"/>
            <p:cNvSpPr/>
            <p:nvPr/>
          </p:nvSpPr>
          <p:spPr>
            <a:xfrm>
              <a:off x="822960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2003359" y="762000"/>
            <a:ext cx="4698530" cy="76944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Find the difference.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295787">
            <a:off x="4591653" y="2013312"/>
            <a:ext cx="1927671" cy="1715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6477000" y="2133600"/>
            <a:ext cx="1807845" cy="1538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/>
          <a:srcRect r="3030"/>
          <a:stretch>
            <a:fillRect/>
          </a:stretch>
        </p:blipFill>
        <p:spPr bwMode="auto">
          <a:xfrm>
            <a:off x="2743200" y="2057400"/>
            <a:ext cx="1828800" cy="164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1905000"/>
            <a:ext cx="1828800" cy="1688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Flowchart: Process 6"/>
            <p:cNvSpPr/>
            <p:nvPr/>
          </p:nvSpPr>
          <p:spPr>
            <a:xfrm>
              <a:off x="0" y="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0" y="609600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Process 8"/>
            <p:cNvSpPr/>
            <p:nvPr/>
          </p:nvSpPr>
          <p:spPr>
            <a:xfrm>
              <a:off x="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Process 9"/>
            <p:cNvSpPr/>
            <p:nvPr/>
          </p:nvSpPr>
          <p:spPr>
            <a:xfrm>
              <a:off x="822960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190908" y="762000"/>
            <a:ext cx="8953092" cy="76944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Which two fractions have a sum of 1?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05200" y="3810000"/>
            <a:ext cx="6158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B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71600" y="3810000"/>
            <a:ext cx="65114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A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10200" y="3810000"/>
            <a:ext cx="59182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C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34200" y="3810000"/>
            <a:ext cx="67037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D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4542" y="5410200"/>
            <a:ext cx="8225843" cy="76944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Explain how to solve this problem?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295787">
            <a:off x="4591653" y="2013312"/>
            <a:ext cx="1927671" cy="1715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6477000" y="2133600"/>
            <a:ext cx="1807845" cy="1538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/>
          <a:srcRect r="3030"/>
          <a:stretch>
            <a:fillRect/>
          </a:stretch>
        </p:blipFill>
        <p:spPr bwMode="auto">
          <a:xfrm>
            <a:off x="2743200" y="2057400"/>
            <a:ext cx="1828800" cy="164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1905000"/>
            <a:ext cx="1828800" cy="1688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Flowchart: Process 6"/>
            <p:cNvSpPr/>
            <p:nvPr/>
          </p:nvSpPr>
          <p:spPr>
            <a:xfrm>
              <a:off x="0" y="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0" y="609600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Process 8"/>
            <p:cNvSpPr/>
            <p:nvPr/>
          </p:nvSpPr>
          <p:spPr>
            <a:xfrm>
              <a:off x="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Process 9"/>
            <p:cNvSpPr/>
            <p:nvPr/>
          </p:nvSpPr>
          <p:spPr>
            <a:xfrm>
              <a:off x="822960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3505200" y="3810000"/>
            <a:ext cx="6158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B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0" y="3810000"/>
            <a:ext cx="65114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A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10200" y="3810000"/>
            <a:ext cx="59182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C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34200" y="3810000"/>
            <a:ext cx="67037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D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" y="381000"/>
            <a:ext cx="8131586" cy="144655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Which two fractions add to        ?</a:t>
            </a:r>
          </a:p>
          <a:p>
            <a:pPr algn="ctr"/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4542" y="5410200"/>
            <a:ext cx="8225843" cy="76944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Explain how to solve this problem?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  <p:grpSp>
        <p:nvGrpSpPr>
          <p:cNvPr id="20" name="Group 12"/>
          <p:cNvGrpSpPr/>
          <p:nvPr/>
        </p:nvGrpSpPr>
        <p:grpSpPr>
          <a:xfrm>
            <a:off x="7162800" y="228600"/>
            <a:ext cx="762000" cy="1754326"/>
            <a:chOff x="1905000" y="4114800"/>
            <a:chExt cx="762000" cy="1754326"/>
          </a:xfrm>
        </p:grpSpPr>
        <p:sp>
          <p:nvSpPr>
            <p:cNvPr id="21" name="Rectangle 20"/>
            <p:cNvSpPr/>
            <p:nvPr/>
          </p:nvSpPr>
          <p:spPr>
            <a:xfrm>
              <a:off x="1981200" y="4114800"/>
              <a:ext cx="535723" cy="175432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  <a:effectLst/>
                </a:rPr>
                <a:t>4</a:t>
              </a:r>
            </a:p>
            <a:p>
              <a:pPr algn="ctr"/>
              <a:r>
                <a:rPr lang="en-US" sz="54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</a:rPr>
                <a:t>5</a:t>
              </a:r>
              <a:endParaRPr lang="en-US" sz="5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905000" y="4953000"/>
              <a:ext cx="762000" cy="0"/>
            </a:xfrm>
            <a:prstGeom prst="line">
              <a:avLst/>
            </a:prstGeom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124200"/>
            <a:ext cx="16192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971800"/>
            <a:ext cx="1524000" cy="1568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3048000"/>
            <a:ext cx="1484361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Flowchart: Process 5"/>
            <p:cNvSpPr/>
            <p:nvPr/>
          </p:nvSpPr>
          <p:spPr>
            <a:xfrm>
              <a:off x="0" y="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0" y="609600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Process 8"/>
            <p:cNvSpPr/>
            <p:nvPr/>
          </p:nvSpPr>
          <p:spPr>
            <a:xfrm>
              <a:off x="822960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1524000" y="457200"/>
            <a:ext cx="5712846" cy="2123658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Which two fractions</a:t>
            </a:r>
          </a:p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 could you add together </a:t>
            </a:r>
          </a:p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to get more than one?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14800" y="4800600"/>
            <a:ext cx="6158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B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33600" y="4800600"/>
            <a:ext cx="65114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A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00800" y="4800600"/>
            <a:ext cx="59182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C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048000"/>
            <a:ext cx="16573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3048000"/>
            <a:ext cx="14573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3124200"/>
            <a:ext cx="1676400" cy="1684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Flowchart: Process 5"/>
            <p:cNvSpPr/>
            <p:nvPr/>
          </p:nvSpPr>
          <p:spPr>
            <a:xfrm>
              <a:off x="0" y="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0" y="609600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Process 8"/>
            <p:cNvSpPr/>
            <p:nvPr/>
          </p:nvSpPr>
          <p:spPr>
            <a:xfrm>
              <a:off x="822960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1270633" y="762000"/>
            <a:ext cx="6163996" cy="2123658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Which fraction is </a:t>
            </a:r>
          </a:p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shaded to show a fraction</a:t>
            </a:r>
          </a:p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that is more than half?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77910" y="5410200"/>
            <a:ext cx="5179111" cy="76944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Explain your answer?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114809">
            <a:off x="1816394" y="2162670"/>
            <a:ext cx="17240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377700">
            <a:off x="4775118" y="2150306"/>
            <a:ext cx="15144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Flowchart: Process 4"/>
            <p:cNvSpPr/>
            <p:nvPr/>
          </p:nvSpPr>
          <p:spPr>
            <a:xfrm>
              <a:off x="0" y="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0" y="609600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822960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/>
          <p:cNvSpPr/>
          <p:nvPr/>
        </p:nvSpPr>
        <p:spPr>
          <a:xfrm>
            <a:off x="304800" y="1066800"/>
            <a:ext cx="8400441" cy="76944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What is the sum of these fractions?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2895600" y="2514600"/>
            <a:ext cx="228600" cy="3048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429000" y="2819400"/>
            <a:ext cx="1752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828800"/>
            <a:ext cx="201783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981200"/>
            <a:ext cx="208597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Flowchart: Process 5"/>
            <p:cNvSpPr/>
            <p:nvPr/>
          </p:nvSpPr>
          <p:spPr>
            <a:xfrm>
              <a:off x="0" y="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0" y="609600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Process 8"/>
            <p:cNvSpPr/>
            <p:nvPr/>
          </p:nvSpPr>
          <p:spPr>
            <a:xfrm>
              <a:off x="822960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2003359" y="762000"/>
            <a:ext cx="4698530" cy="76944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Find the difference.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743200"/>
            <a:ext cx="16573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667000"/>
            <a:ext cx="14573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2743200"/>
            <a:ext cx="1676400" cy="1684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Flowchart: Process 5"/>
            <p:cNvSpPr/>
            <p:nvPr/>
          </p:nvSpPr>
          <p:spPr>
            <a:xfrm>
              <a:off x="0" y="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0" y="609600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Process 8"/>
            <p:cNvSpPr/>
            <p:nvPr/>
          </p:nvSpPr>
          <p:spPr>
            <a:xfrm>
              <a:off x="822960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1343376" y="762000"/>
            <a:ext cx="6018506" cy="144655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Which fraction is </a:t>
            </a:r>
          </a:p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shaded to show one half?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77910" y="5410200"/>
            <a:ext cx="5179111" cy="76944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Explain your answer?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752600"/>
            <a:ext cx="1871663" cy="190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828800"/>
            <a:ext cx="208597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Flowchart: Process 5"/>
            <p:cNvSpPr/>
            <p:nvPr/>
          </p:nvSpPr>
          <p:spPr>
            <a:xfrm>
              <a:off x="0" y="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0" y="609600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Process 8"/>
            <p:cNvSpPr/>
            <p:nvPr/>
          </p:nvSpPr>
          <p:spPr>
            <a:xfrm>
              <a:off x="822960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152400" y="762000"/>
            <a:ext cx="8400441" cy="76944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What is the sum of these fractions?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286000" y="4038600"/>
            <a:ext cx="762000" cy="1754326"/>
            <a:chOff x="1752600" y="3962400"/>
            <a:chExt cx="762000" cy="1754326"/>
          </a:xfrm>
        </p:grpSpPr>
        <p:sp>
          <p:nvSpPr>
            <p:cNvPr id="11" name="Rectangle 10"/>
            <p:cNvSpPr/>
            <p:nvPr/>
          </p:nvSpPr>
          <p:spPr>
            <a:xfrm>
              <a:off x="1828800" y="3962400"/>
              <a:ext cx="535723" cy="175432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  <a:effectLst/>
                </a:rPr>
                <a:t>3</a:t>
              </a:r>
            </a:p>
            <a:p>
              <a:pPr algn="ctr"/>
              <a:r>
                <a:rPr lang="en-US" sz="54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</a:rPr>
                <a:t>6</a:t>
              </a:r>
              <a:endParaRPr lang="en-US" sz="5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752600" y="4800600"/>
              <a:ext cx="762000" cy="0"/>
            </a:xfrm>
            <a:prstGeom prst="line">
              <a:avLst/>
            </a:prstGeom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5943600" y="3886200"/>
            <a:ext cx="762000" cy="1754326"/>
            <a:chOff x="1905000" y="4114800"/>
            <a:chExt cx="762000" cy="1754326"/>
          </a:xfrm>
        </p:grpSpPr>
        <p:sp>
          <p:nvSpPr>
            <p:cNvPr id="16" name="Rectangle 15"/>
            <p:cNvSpPr/>
            <p:nvPr/>
          </p:nvSpPr>
          <p:spPr>
            <a:xfrm>
              <a:off x="1981200" y="4114800"/>
              <a:ext cx="535723" cy="175432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  <a:effectLst/>
                </a:rPr>
                <a:t>2</a:t>
              </a:r>
            </a:p>
            <a:p>
              <a:pPr algn="ctr"/>
              <a:r>
                <a:rPr lang="en-US" sz="54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</a:rPr>
                <a:t>6</a:t>
              </a:r>
              <a:endParaRPr lang="en-US" sz="5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1905000" y="4953000"/>
              <a:ext cx="762000" cy="0"/>
            </a:xfrm>
            <a:prstGeom prst="line">
              <a:avLst/>
            </a:prstGeom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828800"/>
            <a:ext cx="16192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828800"/>
            <a:ext cx="1524000" cy="1568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1752600"/>
            <a:ext cx="1484361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Flowchart: Process 5"/>
            <p:cNvSpPr/>
            <p:nvPr/>
          </p:nvSpPr>
          <p:spPr>
            <a:xfrm>
              <a:off x="0" y="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0" y="609600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Process 8"/>
            <p:cNvSpPr/>
            <p:nvPr/>
          </p:nvSpPr>
          <p:spPr>
            <a:xfrm>
              <a:off x="822960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190908" y="762000"/>
            <a:ext cx="8953092" cy="76944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Which two fractions have a sum of 1?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4542" y="5410200"/>
            <a:ext cx="8225843" cy="76944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Explain how to solve this problem?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14800" y="3352800"/>
            <a:ext cx="6158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B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81200" y="3429000"/>
            <a:ext cx="65114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A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53200" y="3352800"/>
            <a:ext cx="59182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C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048000"/>
            <a:ext cx="16573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3048000"/>
            <a:ext cx="14573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3124200"/>
            <a:ext cx="1676400" cy="1684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Flowchart: Process 5"/>
            <p:cNvSpPr/>
            <p:nvPr/>
          </p:nvSpPr>
          <p:spPr>
            <a:xfrm>
              <a:off x="0" y="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0" y="609600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Process 8"/>
            <p:cNvSpPr/>
            <p:nvPr/>
          </p:nvSpPr>
          <p:spPr>
            <a:xfrm>
              <a:off x="822960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1270633" y="762000"/>
            <a:ext cx="6163996" cy="2123658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Which fraction is </a:t>
            </a:r>
          </a:p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shaded to show a fraction</a:t>
            </a:r>
          </a:p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that is less than half?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77910" y="5410200"/>
            <a:ext cx="5179111" cy="76944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Explain your answer?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605723">
            <a:off x="1495630" y="2111747"/>
            <a:ext cx="19526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981200"/>
            <a:ext cx="20193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Flowchart: Process 4"/>
            <p:cNvSpPr/>
            <p:nvPr/>
          </p:nvSpPr>
          <p:spPr>
            <a:xfrm>
              <a:off x="0" y="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0" y="609600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822960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/>
          <p:cNvSpPr/>
          <p:nvPr/>
        </p:nvSpPr>
        <p:spPr>
          <a:xfrm>
            <a:off x="152400" y="762000"/>
            <a:ext cx="8400441" cy="76944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What is the sum of these fractions?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2971800" y="2590800"/>
            <a:ext cx="228600" cy="3048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429000" y="3124200"/>
            <a:ext cx="2133600" cy="4572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5-Point Star 11"/>
          <p:cNvSpPr/>
          <p:nvPr/>
        </p:nvSpPr>
        <p:spPr>
          <a:xfrm>
            <a:off x="3048000" y="2971800"/>
            <a:ext cx="228600" cy="3048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819400" y="3352800"/>
            <a:ext cx="228600" cy="3048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667000"/>
            <a:ext cx="16764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195887" y="2652713"/>
            <a:ext cx="15525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Flowchart: Process 4"/>
            <p:cNvSpPr/>
            <p:nvPr/>
          </p:nvSpPr>
          <p:spPr>
            <a:xfrm>
              <a:off x="0" y="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0" y="609600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822960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0532" y="762000"/>
            <a:ext cx="8304196" cy="144655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Will the sum of these two fractions</a:t>
            </a:r>
          </a:p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be </a:t>
            </a:r>
            <a:r>
              <a:rPr lang="en-US" sz="4400" b="1" u="sng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more than one </a:t>
            </a:r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or </a:t>
            </a:r>
            <a:r>
              <a:rPr lang="en-US" sz="4400" b="1" u="sng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less than one</a:t>
            </a:r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?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79431" y="4876800"/>
            <a:ext cx="5507341" cy="76944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What will be the sum?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362200"/>
            <a:ext cx="216217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362200"/>
            <a:ext cx="19621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362200"/>
            <a:ext cx="210502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Flowchart: Process 5"/>
            <p:cNvSpPr/>
            <p:nvPr/>
          </p:nvSpPr>
          <p:spPr>
            <a:xfrm>
              <a:off x="0" y="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0" y="609600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Process 8"/>
            <p:cNvSpPr/>
            <p:nvPr/>
          </p:nvSpPr>
          <p:spPr>
            <a:xfrm>
              <a:off x="822960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190908" y="762000"/>
            <a:ext cx="8953092" cy="76944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Which two fractions have a sum of 1?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4542" y="5410200"/>
            <a:ext cx="8225843" cy="76944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Explain how to solve this problem?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752600"/>
            <a:ext cx="216217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828800"/>
            <a:ext cx="210502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Flowchart: Process 5"/>
            <p:cNvSpPr/>
            <p:nvPr/>
          </p:nvSpPr>
          <p:spPr>
            <a:xfrm>
              <a:off x="0" y="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0" y="609600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Process 8"/>
            <p:cNvSpPr/>
            <p:nvPr/>
          </p:nvSpPr>
          <p:spPr>
            <a:xfrm>
              <a:off x="822960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152400" y="762000"/>
            <a:ext cx="8400441" cy="76944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What is the sum of these fractions?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895600" y="2286000"/>
            <a:ext cx="4114800" cy="6858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5-Point Star 12"/>
          <p:cNvSpPr/>
          <p:nvPr/>
        </p:nvSpPr>
        <p:spPr>
          <a:xfrm>
            <a:off x="2667000" y="2133600"/>
            <a:ext cx="228600" cy="3048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133600"/>
            <a:ext cx="180975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048000"/>
            <a:ext cx="180975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Flowchart: Process 4"/>
            <p:cNvSpPr/>
            <p:nvPr/>
          </p:nvSpPr>
          <p:spPr>
            <a:xfrm>
              <a:off x="0" y="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0" y="609600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822960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/>
          <p:cNvSpPr/>
          <p:nvPr/>
        </p:nvSpPr>
        <p:spPr>
          <a:xfrm>
            <a:off x="152400" y="762000"/>
            <a:ext cx="8400441" cy="76944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What is the sum of these fractions?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514600" y="3429000"/>
            <a:ext cx="3048000" cy="533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5-Point Star 10"/>
          <p:cNvSpPr/>
          <p:nvPr/>
        </p:nvSpPr>
        <p:spPr>
          <a:xfrm>
            <a:off x="2362200" y="3733800"/>
            <a:ext cx="228600" cy="3048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505200"/>
            <a:ext cx="207168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581400"/>
            <a:ext cx="1763138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13716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1295400"/>
            <a:ext cx="1905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14478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>
            <a:off x="3407664" y="3602736"/>
            <a:ext cx="217627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" name="Flowchart: Process 9"/>
            <p:cNvSpPr/>
            <p:nvPr/>
          </p:nvSpPr>
          <p:spPr>
            <a:xfrm>
              <a:off x="0" y="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Process 10"/>
            <p:cNvSpPr/>
            <p:nvPr/>
          </p:nvSpPr>
          <p:spPr>
            <a:xfrm>
              <a:off x="0" y="609600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Process 11"/>
            <p:cNvSpPr/>
            <p:nvPr/>
          </p:nvSpPr>
          <p:spPr>
            <a:xfrm>
              <a:off x="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Process 12"/>
            <p:cNvSpPr/>
            <p:nvPr/>
          </p:nvSpPr>
          <p:spPr>
            <a:xfrm>
              <a:off x="822960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657600" y="1828800"/>
            <a:ext cx="6158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B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2000" y="1752600"/>
            <a:ext cx="65114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A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943600" y="1828800"/>
            <a:ext cx="59182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C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43600" y="3810000"/>
            <a:ext cx="53732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F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65379" y="4038600"/>
            <a:ext cx="5597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E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14400" y="4038600"/>
            <a:ext cx="67037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D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 l="10667"/>
          <a:stretch>
            <a:fillRect/>
          </a:stretch>
        </p:blipFill>
        <p:spPr bwMode="auto">
          <a:xfrm>
            <a:off x="1066800" y="3505200"/>
            <a:ext cx="191452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 l="7339"/>
          <a:stretch>
            <a:fillRect/>
          </a:stretch>
        </p:blipFill>
        <p:spPr bwMode="auto">
          <a:xfrm>
            <a:off x="5943600" y="3352800"/>
            <a:ext cx="192405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 l="6987" t="7112" r="5677"/>
          <a:stretch>
            <a:fillRect/>
          </a:stretch>
        </p:blipFill>
        <p:spPr bwMode="auto">
          <a:xfrm>
            <a:off x="3733800" y="3429000"/>
            <a:ext cx="1905000" cy="1990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Flowchart: Process 5"/>
            <p:cNvSpPr/>
            <p:nvPr/>
          </p:nvSpPr>
          <p:spPr>
            <a:xfrm>
              <a:off x="0" y="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0" y="609600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Process 8"/>
            <p:cNvSpPr/>
            <p:nvPr/>
          </p:nvSpPr>
          <p:spPr>
            <a:xfrm>
              <a:off x="822960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1676400" y="228601"/>
            <a:ext cx="5715000" cy="2554545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Which two fractions</a:t>
            </a:r>
          </a:p>
          <a:p>
            <a:pPr algn="ctr"/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 </a:t>
            </a:r>
          </a:p>
          <a:p>
            <a:pPr algn="ctr"/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add to          ?</a:t>
            </a:r>
          </a:p>
          <a:p>
            <a:pPr algn="ctr"/>
            <a:endParaRPr lang="en-US" sz="4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572000" y="914400"/>
            <a:ext cx="990601" cy="1754326"/>
            <a:chOff x="6400800" y="3810000"/>
            <a:chExt cx="990601" cy="1754326"/>
          </a:xfrm>
        </p:grpSpPr>
        <p:grpSp>
          <p:nvGrpSpPr>
            <p:cNvPr id="11" name="Group 10"/>
            <p:cNvGrpSpPr/>
            <p:nvPr/>
          </p:nvGrpSpPr>
          <p:grpSpPr>
            <a:xfrm>
              <a:off x="6830983" y="3810000"/>
              <a:ext cx="560418" cy="1754326"/>
              <a:chOff x="1714002" y="3962400"/>
              <a:chExt cx="800598" cy="1754326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714002" y="3962400"/>
                <a:ext cx="765320" cy="175432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1" cap="none" spc="0" dirty="0" smtClean="0">
                    <a:ln w="10541" cmpd="sng">
                      <a:solidFill>
                        <a:srgbClr val="7D7D7D">
                          <a:tint val="100000"/>
                          <a:shade val="100000"/>
                          <a:satMod val="110000"/>
                        </a:srgbClr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</a:rPr>
                  <a:t>5</a:t>
                </a:r>
              </a:p>
              <a:p>
                <a:pPr algn="ctr"/>
                <a:r>
                  <a:rPr lang="en-US" sz="5400" b="1" dirty="0" smtClean="0">
                    <a:ln w="10541" cmpd="sng">
                      <a:solidFill>
                        <a:srgbClr val="7D7D7D">
                          <a:tint val="100000"/>
                          <a:shade val="100000"/>
                          <a:satMod val="110000"/>
                        </a:srgbClr>
                      </a:solidFill>
                      <a:prstDash val="solid"/>
                    </a:ln>
                    <a:solidFill>
                      <a:srgbClr val="C00000"/>
                    </a:solidFill>
                  </a:rPr>
                  <a:t>8</a:t>
                </a:r>
                <a:endParaRPr lang="en-US" sz="5400" b="1" cap="none" spc="0" dirty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1752600" y="4800600"/>
                <a:ext cx="762000" cy="0"/>
              </a:xfrm>
              <a:prstGeom prst="line">
                <a:avLst/>
              </a:prstGeom>
              <a:ln w="635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ctangle 13"/>
            <p:cNvSpPr/>
            <p:nvPr/>
          </p:nvSpPr>
          <p:spPr>
            <a:xfrm>
              <a:off x="6400800" y="4191000"/>
              <a:ext cx="535723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6000" b="1" cap="none" spc="0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  <a:effectLst/>
                </a:rPr>
                <a:t>1</a:t>
              </a:r>
              <a:endParaRPr lang="en-US" sz="6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057400"/>
            <a:ext cx="1848196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981200"/>
            <a:ext cx="186836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Flowchart: Process 5"/>
            <p:cNvSpPr/>
            <p:nvPr/>
          </p:nvSpPr>
          <p:spPr>
            <a:xfrm>
              <a:off x="0" y="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0" y="609600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Process 8"/>
            <p:cNvSpPr/>
            <p:nvPr/>
          </p:nvSpPr>
          <p:spPr>
            <a:xfrm>
              <a:off x="822960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2003359" y="762000"/>
            <a:ext cx="4698530" cy="76944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Find the difference.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4343400" y="1752600"/>
            <a:ext cx="241744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 r="3030"/>
          <a:stretch>
            <a:fillRect/>
          </a:stretch>
        </p:blipFill>
        <p:spPr bwMode="auto">
          <a:xfrm>
            <a:off x="914400" y="1752600"/>
            <a:ext cx="2438400" cy="2198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Flowchart: Process 6"/>
            <p:cNvSpPr/>
            <p:nvPr/>
          </p:nvSpPr>
          <p:spPr>
            <a:xfrm>
              <a:off x="0" y="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0" y="609600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Process 8"/>
            <p:cNvSpPr/>
            <p:nvPr/>
          </p:nvSpPr>
          <p:spPr>
            <a:xfrm>
              <a:off x="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Process 9"/>
            <p:cNvSpPr/>
            <p:nvPr/>
          </p:nvSpPr>
          <p:spPr>
            <a:xfrm>
              <a:off x="822960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152400" y="762000"/>
            <a:ext cx="8400441" cy="76944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What is the sum of these fractions?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  <p:grpSp>
        <p:nvGrpSpPr>
          <p:cNvPr id="3" name="Group 11"/>
          <p:cNvGrpSpPr/>
          <p:nvPr/>
        </p:nvGrpSpPr>
        <p:grpSpPr>
          <a:xfrm>
            <a:off x="1676400" y="4038600"/>
            <a:ext cx="762000" cy="1754326"/>
            <a:chOff x="1752600" y="3962400"/>
            <a:chExt cx="762000" cy="1754326"/>
          </a:xfrm>
        </p:grpSpPr>
        <p:sp>
          <p:nvSpPr>
            <p:cNvPr id="13" name="Rectangle 12"/>
            <p:cNvSpPr/>
            <p:nvPr/>
          </p:nvSpPr>
          <p:spPr>
            <a:xfrm>
              <a:off x="1828800" y="3962400"/>
              <a:ext cx="535723" cy="175432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  <a:effectLst/>
                </a:rPr>
                <a:t>2</a:t>
              </a:r>
            </a:p>
            <a:p>
              <a:pPr algn="ctr"/>
              <a:r>
                <a:rPr lang="en-US" sz="54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</a:rPr>
                <a:t>5</a:t>
              </a:r>
              <a:endParaRPr lang="en-US" sz="5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752600" y="4800600"/>
              <a:ext cx="762000" cy="0"/>
            </a:xfrm>
            <a:prstGeom prst="line">
              <a:avLst/>
            </a:prstGeom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4"/>
          <p:cNvGrpSpPr/>
          <p:nvPr/>
        </p:nvGrpSpPr>
        <p:grpSpPr>
          <a:xfrm>
            <a:off x="4953000" y="3962400"/>
            <a:ext cx="762000" cy="1754326"/>
            <a:chOff x="1752600" y="3962400"/>
            <a:chExt cx="762000" cy="1754326"/>
          </a:xfrm>
        </p:grpSpPr>
        <p:sp>
          <p:nvSpPr>
            <p:cNvPr id="16" name="Rectangle 15"/>
            <p:cNvSpPr/>
            <p:nvPr/>
          </p:nvSpPr>
          <p:spPr>
            <a:xfrm>
              <a:off x="1828800" y="3962400"/>
              <a:ext cx="535723" cy="175432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  <a:effectLst/>
                </a:rPr>
                <a:t>4</a:t>
              </a:r>
            </a:p>
            <a:p>
              <a:pPr algn="ctr"/>
              <a:r>
                <a:rPr lang="en-US" sz="54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</a:rPr>
                <a:t>5</a:t>
              </a:r>
              <a:endParaRPr lang="en-US" sz="5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1752600" y="4800600"/>
              <a:ext cx="762000" cy="0"/>
            </a:xfrm>
            <a:prstGeom prst="line">
              <a:avLst/>
            </a:prstGeom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3581400" y="4267200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+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096000" y="4038600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=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352800"/>
            <a:ext cx="19526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352800"/>
            <a:ext cx="20193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Flowchart: Process 4"/>
            <p:cNvSpPr/>
            <p:nvPr/>
          </p:nvSpPr>
          <p:spPr>
            <a:xfrm>
              <a:off x="0" y="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0" y="609600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822960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57400" y="381000"/>
            <a:ext cx="4698530" cy="76944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Find the difference.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9600" y="1219200"/>
            <a:ext cx="7924800" cy="1905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Identify and write the fractions.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Count the sections of the smaller fraction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Mark an X on each section of the larger fraction to show how many you will subtract.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Count the shaded sections that you have left—this is the numerator of the difference.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14600" y="3429000"/>
            <a:ext cx="3497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n-US" sz="2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95600" y="3505200"/>
            <a:ext cx="3497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n-US" sz="2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48000" y="3886200"/>
            <a:ext cx="3497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n-US" sz="2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24200" y="4267200"/>
            <a:ext cx="3497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n-US" sz="2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72784" y="3429000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86400" y="3581400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91200" y="4191000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91200" y="3886200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3" name="Group 11"/>
          <p:cNvGrpSpPr/>
          <p:nvPr/>
        </p:nvGrpSpPr>
        <p:grpSpPr>
          <a:xfrm>
            <a:off x="838200" y="4191000"/>
            <a:ext cx="886781" cy="1754326"/>
            <a:chOff x="1653271" y="3962400"/>
            <a:chExt cx="886781" cy="1754326"/>
          </a:xfrm>
        </p:grpSpPr>
        <p:sp>
          <p:nvSpPr>
            <p:cNvPr id="24" name="Rectangle 23"/>
            <p:cNvSpPr/>
            <p:nvPr/>
          </p:nvSpPr>
          <p:spPr>
            <a:xfrm>
              <a:off x="1653271" y="3962400"/>
              <a:ext cx="886781" cy="175432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  <a:effectLst/>
                </a:rPr>
                <a:t>7</a:t>
              </a:r>
            </a:p>
            <a:p>
              <a:pPr algn="ctr"/>
              <a:r>
                <a:rPr lang="en-US" sz="54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</a:rPr>
                <a:t>10</a:t>
              </a:r>
              <a:endParaRPr lang="en-US" sz="5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1752600" y="4800600"/>
              <a:ext cx="762000" cy="0"/>
            </a:xfrm>
            <a:prstGeom prst="line">
              <a:avLst/>
            </a:prstGeom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14"/>
          <p:cNvGrpSpPr/>
          <p:nvPr/>
        </p:nvGrpSpPr>
        <p:grpSpPr>
          <a:xfrm>
            <a:off x="3886200" y="4343400"/>
            <a:ext cx="886781" cy="1754326"/>
            <a:chOff x="1653271" y="3962400"/>
            <a:chExt cx="886781" cy="1754326"/>
          </a:xfrm>
        </p:grpSpPr>
        <p:sp>
          <p:nvSpPr>
            <p:cNvPr id="27" name="Rectangle 26"/>
            <p:cNvSpPr/>
            <p:nvPr/>
          </p:nvSpPr>
          <p:spPr>
            <a:xfrm>
              <a:off x="1653271" y="3962400"/>
              <a:ext cx="886781" cy="175432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  <a:effectLst/>
                </a:rPr>
                <a:t>4</a:t>
              </a:r>
            </a:p>
            <a:p>
              <a:pPr algn="ctr"/>
              <a:r>
                <a:rPr lang="en-US" sz="54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</a:rPr>
                <a:t>10</a:t>
              </a:r>
              <a:endParaRPr lang="en-US" sz="5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752600" y="4800600"/>
              <a:ext cx="762000" cy="0"/>
            </a:xfrm>
            <a:prstGeom prst="line">
              <a:avLst/>
            </a:prstGeom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/>
          <p:cNvSpPr/>
          <p:nvPr/>
        </p:nvSpPr>
        <p:spPr>
          <a:xfrm>
            <a:off x="3048000" y="4953000"/>
            <a:ext cx="42030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-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48400" y="4800600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=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grpSp>
        <p:nvGrpSpPr>
          <p:cNvPr id="31" name="Group 14"/>
          <p:cNvGrpSpPr/>
          <p:nvPr/>
        </p:nvGrpSpPr>
        <p:grpSpPr>
          <a:xfrm>
            <a:off x="7010400" y="4343400"/>
            <a:ext cx="886781" cy="1754326"/>
            <a:chOff x="1653271" y="3962400"/>
            <a:chExt cx="886781" cy="1754326"/>
          </a:xfrm>
        </p:grpSpPr>
        <p:sp>
          <p:nvSpPr>
            <p:cNvPr id="32" name="Rectangle 31"/>
            <p:cNvSpPr/>
            <p:nvPr/>
          </p:nvSpPr>
          <p:spPr>
            <a:xfrm>
              <a:off x="1653271" y="3962400"/>
              <a:ext cx="886781" cy="175432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  <a:effectLst/>
                </a:rPr>
                <a:t>3</a:t>
              </a:r>
            </a:p>
            <a:p>
              <a:pPr algn="ctr"/>
              <a:r>
                <a:rPr lang="en-US" sz="54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</a:rPr>
                <a:t>10</a:t>
              </a:r>
              <a:endParaRPr lang="en-US" sz="5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1752600" y="4800600"/>
              <a:ext cx="762000" cy="0"/>
            </a:xfrm>
            <a:prstGeom prst="line">
              <a:avLst/>
            </a:prstGeom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209800"/>
            <a:ext cx="18669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2098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Flowchart: Process 5"/>
            <p:cNvSpPr/>
            <p:nvPr/>
          </p:nvSpPr>
          <p:spPr>
            <a:xfrm>
              <a:off x="0" y="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0" y="609600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Process 8"/>
            <p:cNvSpPr/>
            <p:nvPr/>
          </p:nvSpPr>
          <p:spPr>
            <a:xfrm>
              <a:off x="822960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2003359" y="762000"/>
            <a:ext cx="4698530" cy="76944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Find the difference.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3352800" y="1752600"/>
            <a:ext cx="241744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 r="3030"/>
          <a:stretch>
            <a:fillRect/>
          </a:stretch>
        </p:blipFill>
        <p:spPr bwMode="auto">
          <a:xfrm>
            <a:off x="914400" y="1752600"/>
            <a:ext cx="2438400" cy="2198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Flowchart: Process 6"/>
            <p:cNvSpPr/>
            <p:nvPr/>
          </p:nvSpPr>
          <p:spPr>
            <a:xfrm>
              <a:off x="0" y="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0" y="609600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Process 8"/>
            <p:cNvSpPr/>
            <p:nvPr/>
          </p:nvSpPr>
          <p:spPr>
            <a:xfrm>
              <a:off x="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Process 9"/>
            <p:cNvSpPr/>
            <p:nvPr/>
          </p:nvSpPr>
          <p:spPr>
            <a:xfrm>
              <a:off x="822960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152400" y="762000"/>
            <a:ext cx="8400441" cy="76944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What is the sum of these fractions?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676400" y="4038600"/>
            <a:ext cx="762000" cy="1754326"/>
            <a:chOff x="1752600" y="3962400"/>
            <a:chExt cx="762000" cy="1754326"/>
          </a:xfrm>
        </p:grpSpPr>
        <p:sp>
          <p:nvSpPr>
            <p:cNvPr id="13" name="Rectangle 12"/>
            <p:cNvSpPr/>
            <p:nvPr/>
          </p:nvSpPr>
          <p:spPr>
            <a:xfrm>
              <a:off x="1828800" y="3962400"/>
              <a:ext cx="535723" cy="175432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  <a:effectLst/>
                </a:rPr>
                <a:t>2</a:t>
              </a:r>
            </a:p>
            <a:p>
              <a:pPr algn="ctr"/>
              <a:r>
                <a:rPr lang="en-US" sz="54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</a:rPr>
                <a:t>5</a:t>
              </a:r>
              <a:endParaRPr lang="en-US" sz="5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752600" y="4800600"/>
              <a:ext cx="762000" cy="0"/>
            </a:xfrm>
            <a:prstGeom prst="line">
              <a:avLst/>
            </a:prstGeom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4038600" y="4038600"/>
            <a:ext cx="762000" cy="1754326"/>
            <a:chOff x="1752600" y="3962400"/>
            <a:chExt cx="762000" cy="1754326"/>
          </a:xfrm>
        </p:grpSpPr>
        <p:sp>
          <p:nvSpPr>
            <p:cNvPr id="16" name="Rectangle 15"/>
            <p:cNvSpPr/>
            <p:nvPr/>
          </p:nvSpPr>
          <p:spPr>
            <a:xfrm>
              <a:off x="1828800" y="3962400"/>
              <a:ext cx="535723" cy="175432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  <a:effectLst/>
                </a:rPr>
                <a:t>4</a:t>
              </a:r>
            </a:p>
            <a:p>
              <a:pPr algn="ctr"/>
              <a:r>
                <a:rPr lang="en-US" sz="54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</a:rPr>
                <a:t>5</a:t>
              </a:r>
              <a:endParaRPr lang="en-US" sz="5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1752600" y="4800600"/>
              <a:ext cx="762000" cy="0"/>
            </a:xfrm>
            <a:prstGeom prst="line">
              <a:avLst/>
            </a:prstGeom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5-Point Star 17"/>
          <p:cNvSpPr/>
          <p:nvPr/>
        </p:nvSpPr>
        <p:spPr>
          <a:xfrm>
            <a:off x="2438400" y="2286000"/>
            <a:ext cx="228600" cy="3048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743200" y="2438400"/>
            <a:ext cx="1752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6172200" y="1905000"/>
            <a:ext cx="2362200" cy="1600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you fill in this shape, you have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5 out of 5 or </a:t>
            </a:r>
            <a:r>
              <a:rPr lang="en-US" b="1" dirty="0" smtClean="0">
                <a:solidFill>
                  <a:schemeClr val="tx1"/>
                </a:solidFill>
              </a:rPr>
              <a:t>ONE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and</a:t>
            </a:r>
            <a:r>
              <a:rPr lang="en-US" dirty="0" smtClean="0">
                <a:solidFill>
                  <a:schemeClr val="tx1"/>
                </a:solidFill>
              </a:rPr>
              <a:t> one fifth left in the other fraction.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830983" y="3810000"/>
            <a:ext cx="560418" cy="1754326"/>
            <a:chOff x="1714002" y="3962400"/>
            <a:chExt cx="800598" cy="1754326"/>
          </a:xfrm>
        </p:grpSpPr>
        <p:sp>
          <p:nvSpPr>
            <p:cNvPr id="24" name="Rectangle 23"/>
            <p:cNvSpPr/>
            <p:nvPr/>
          </p:nvSpPr>
          <p:spPr>
            <a:xfrm>
              <a:off x="1714002" y="3962400"/>
              <a:ext cx="765320" cy="175432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  <a:effectLst/>
                </a:rPr>
                <a:t>1</a:t>
              </a:r>
            </a:p>
            <a:p>
              <a:pPr algn="ctr"/>
              <a:r>
                <a:rPr lang="en-US" sz="54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</a:rPr>
                <a:t>5</a:t>
              </a:r>
              <a:endParaRPr lang="en-US" sz="5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1752600" y="4800600"/>
              <a:ext cx="762000" cy="0"/>
            </a:xfrm>
            <a:prstGeom prst="line">
              <a:avLst/>
            </a:prstGeom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/>
          <p:cNvSpPr/>
          <p:nvPr/>
        </p:nvSpPr>
        <p:spPr>
          <a:xfrm>
            <a:off x="6400800" y="4191000"/>
            <a:ext cx="53572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1</a:t>
            </a:r>
            <a:endParaRPr lang="en-US" sz="6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895600" y="4267200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+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334000" y="4343400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=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905000"/>
            <a:ext cx="18478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Flowchart: Process 2"/>
            <p:cNvSpPr/>
            <p:nvPr/>
          </p:nvSpPr>
          <p:spPr>
            <a:xfrm>
              <a:off x="0" y="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Process 3"/>
            <p:cNvSpPr/>
            <p:nvPr/>
          </p:nvSpPr>
          <p:spPr>
            <a:xfrm>
              <a:off x="0" y="609600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Process 4"/>
            <p:cNvSpPr/>
            <p:nvPr/>
          </p:nvSpPr>
          <p:spPr>
            <a:xfrm>
              <a:off x="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822960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905000"/>
            <a:ext cx="18478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52400" y="762000"/>
            <a:ext cx="8400441" cy="76944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What is the sum of these fractions?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  <p:grpSp>
        <p:nvGrpSpPr>
          <p:cNvPr id="7" name="Group 9"/>
          <p:cNvGrpSpPr/>
          <p:nvPr/>
        </p:nvGrpSpPr>
        <p:grpSpPr>
          <a:xfrm>
            <a:off x="2133600" y="3810000"/>
            <a:ext cx="762000" cy="1754326"/>
            <a:chOff x="1752600" y="3962400"/>
            <a:chExt cx="762000" cy="1754326"/>
          </a:xfrm>
        </p:grpSpPr>
        <p:sp>
          <p:nvSpPr>
            <p:cNvPr id="11" name="Rectangle 10"/>
            <p:cNvSpPr/>
            <p:nvPr/>
          </p:nvSpPr>
          <p:spPr>
            <a:xfrm>
              <a:off x="1828800" y="3962400"/>
              <a:ext cx="535723" cy="175432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  <a:effectLst/>
                </a:rPr>
                <a:t>3</a:t>
              </a:r>
            </a:p>
            <a:p>
              <a:pPr algn="ctr"/>
              <a:r>
                <a:rPr lang="en-US" sz="54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</a:rPr>
                <a:t>4</a:t>
              </a:r>
              <a:endParaRPr lang="en-US" sz="5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752600" y="4800600"/>
              <a:ext cx="762000" cy="0"/>
            </a:xfrm>
            <a:prstGeom prst="line">
              <a:avLst/>
            </a:prstGeom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2"/>
          <p:cNvGrpSpPr/>
          <p:nvPr/>
        </p:nvGrpSpPr>
        <p:grpSpPr>
          <a:xfrm>
            <a:off x="4800600" y="3733800"/>
            <a:ext cx="762000" cy="1754326"/>
            <a:chOff x="1905000" y="4114800"/>
            <a:chExt cx="762000" cy="1754326"/>
          </a:xfrm>
        </p:grpSpPr>
        <p:sp>
          <p:nvSpPr>
            <p:cNvPr id="14" name="Rectangle 13"/>
            <p:cNvSpPr/>
            <p:nvPr/>
          </p:nvSpPr>
          <p:spPr>
            <a:xfrm>
              <a:off x="1981200" y="4114800"/>
              <a:ext cx="535723" cy="175432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  <a:effectLst/>
                </a:rPr>
                <a:t>3</a:t>
              </a:r>
            </a:p>
            <a:p>
              <a:pPr algn="ctr"/>
              <a:r>
                <a:rPr lang="en-US" sz="54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</a:rPr>
                <a:t>4</a:t>
              </a:r>
              <a:endParaRPr lang="en-US" sz="5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905000" y="4953000"/>
              <a:ext cx="762000" cy="0"/>
            </a:xfrm>
            <a:prstGeom prst="line">
              <a:avLst/>
            </a:prstGeom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3581400" y="4267200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+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905000"/>
            <a:ext cx="18478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Flowchart: Process 2"/>
            <p:cNvSpPr/>
            <p:nvPr/>
          </p:nvSpPr>
          <p:spPr>
            <a:xfrm>
              <a:off x="0" y="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Process 3"/>
            <p:cNvSpPr/>
            <p:nvPr/>
          </p:nvSpPr>
          <p:spPr>
            <a:xfrm>
              <a:off x="0" y="609600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Process 4"/>
            <p:cNvSpPr/>
            <p:nvPr/>
          </p:nvSpPr>
          <p:spPr>
            <a:xfrm>
              <a:off x="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822960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905000"/>
            <a:ext cx="18478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52400" y="762000"/>
            <a:ext cx="8400441" cy="76944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What is the sum of these fractions?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  <p:sp>
        <p:nvSpPr>
          <p:cNvPr id="16" name="5-Point Star 15"/>
          <p:cNvSpPr/>
          <p:nvPr/>
        </p:nvSpPr>
        <p:spPr>
          <a:xfrm>
            <a:off x="2743200" y="2209800"/>
            <a:ext cx="228600" cy="3048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895600" y="2438400"/>
            <a:ext cx="14478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6172200" y="1905000"/>
            <a:ext cx="2362200" cy="1600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you fill in this shape, you have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4 out of 4 or </a:t>
            </a:r>
            <a:r>
              <a:rPr lang="en-US" b="1" dirty="0" smtClean="0">
                <a:solidFill>
                  <a:schemeClr val="tx1"/>
                </a:solidFill>
              </a:rPr>
              <a:t>ONE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and</a:t>
            </a:r>
            <a:r>
              <a:rPr lang="en-US" dirty="0" smtClean="0">
                <a:solidFill>
                  <a:schemeClr val="tx1"/>
                </a:solidFill>
              </a:rPr>
              <a:t> two fourths left in the other fraction.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830983" y="3810000"/>
            <a:ext cx="560418" cy="1754326"/>
            <a:chOff x="1714002" y="3962400"/>
            <a:chExt cx="800598" cy="1754326"/>
          </a:xfrm>
        </p:grpSpPr>
        <p:sp>
          <p:nvSpPr>
            <p:cNvPr id="21" name="Rectangle 20"/>
            <p:cNvSpPr/>
            <p:nvPr/>
          </p:nvSpPr>
          <p:spPr>
            <a:xfrm>
              <a:off x="1714002" y="3962400"/>
              <a:ext cx="765320" cy="175432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  <a:effectLst/>
                </a:rPr>
                <a:t>2</a:t>
              </a:r>
            </a:p>
            <a:p>
              <a:pPr algn="ctr"/>
              <a:r>
                <a:rPr lang="en-US" sz="54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</a:rPr>
                <a:t>4</a:t>
              </a:r>
              <a:endParaRPr lang="en-US" sz="5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752600" y="4800600"/>
              <a:ext cx="762000" cy="0"/>
            </a:xfrm>
            <a:prstGeom prst="line">
              <a:avLst/>
            </a:prstGeom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6400800" y="4191000"/>
            <a:ext cx="53572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1</a:t>
            </a:r>
            <a:endParaRPr lang="en-US" sz="6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grpSp>
        <p:nvGrpSpPr>
          <p:cNvPr id="26" name="Group 9"/>
          <p:cNvGrpSpPr/>
          <p:nvPr/>
        </p:nvGrpSpPr>
        <p:grpSpPr>
          <a:xfrm>
            <a:off x="2133600" y="3810000"/>
            <a:ext cx="762000" cy="1754326"/>
            <a:chOff x="1752600" y="3962400"/>
            <a:chExt cx="762000" cy="1754326"/>
          </a:xfrm>
        </p:grpSpPr>
        <p:sp>
          <p:nvSpPr>
            <p:cNvPr id="27" name="Rectangle 26"/>
            <p:cNvSpPr/>
            <p:nvPr/>
          </p:nvSpPr>
          <p:spPr>
            <a:xfrm>
              <a:off x="1828800" y="3962400"/>
              <a:ext cx="535723" cy="175432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  <a:effectLst/>
                </a:rPr>
                <a:t>3</a:t>
              </a:r>
            </a:p>
            <a:p>
              <a:pPr algn="ctr"/>
              <a:r>
                <a:rPr lang="en-US" sz="54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</a:rPr>
                <a:t>4</a:t>
              </a:r>
              <a:endParaRPr lang="en-US" sz="5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752600" y="4800600"/>
              <a:ext cx="762000" cy="0"/>
            </a:xfrm>
            <a:prstGeom prst="line">
              <a:avLst/>
            </a:prstGeom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12"/>
          <p:cNvGrpSpPr/>
          <p:nvPr/>
        </p:nvGrpSpPr>
        <p:grpSpPr>
          <a:xfrm>
            <a:off x="4572000" y="3733800"/>
            <a:ext cx="762000" cy="1754326"/>
            <a:chOff x="1905000" y="4114800"/>
            <a:chExt cx="762000" cy="1754326"/>
          </a:xfrm>
        </p:grpSpPr>
        <p:sp>
          <p:nvSpPr>
            <p:cNvPr id="30" name="Rectangle 29"/>
            <p:cNvSpPr/>
            <p:nvPr/>
          </p:nvSpPr>
          <p:spPr>
            <a:xfrm>
              <a:off x="1981200" y="4114800"/>
              <a:ext cx="535723" cy="175432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  <a:effectLst/>
                </a:rPr>
                <a:t>3</a:t>
              </a:r>
            </a:p>
            <a:p>
              <a:pPr algn="ctr"/>
              <a:r>
                <a:rPr lang="en-US" sz="54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C00000"/>
                  </a:solidFill>
                </a:rPr>
                <a:t>4</a:t>
              </a:r>
              <a:endParaRPr lang="en-US" sz="5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1905000" y="4953000"/>
              <a:ext cx="762000" cy="0"/>
            </a:xfrm>
            <a:prstGeom prst="line">
              <a:avLst/>
            </a:prstGeom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/>
          <p:cNvSpPr/>
          <p:nvPr/>
        </p:nvSpPr>
        <p:spPr>
          <a:xfrm>
            <a:off x="3581400" y="4267200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+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642005" y="4038600"/>
            <a:ext cx="56778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=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 r="3030"/>
          <a:stretch>
            <a:fillRect/>
          </a:stretch>
        </p:blipFill>
        <p:spPr bwMode="auto">
          <a:xfrm>
            <a:off x="4038600" y="2057400"/>
            <a:ext cx="1828800" cy="164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1828800" cy="1688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Flowchart: Process 6"/>
            <p:cNvSpPr/>
            <p:nvPr/>
          </p:nvSpPr>
          <p:spPr>
            <a:xfrm>
              <a:off x="0" y="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0" y="6096000"/>
              <a:ext cx="9144000" cy="762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Process 8"/>
            <p:cNvSpPr/>
            <p:nvPr/>
          </p:nvSpPr>
          <p:spPr>
            <a:xfrm>
              <a:off x="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Process 9"/>
            <p:cNvSpPr/>
            <p:nvPr/>
          </p:nvSpPr>
          <p:spPr>
            <a:xfrm>
              <a:off x="8229600" y="0"/>
              <a:ext cx="914400" cy="6858000"/>
            </a:xfrm>
            <a:prstGeom prst="flowChartProcess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152400" y="762000"/>
            <a:ext cx="8400441" cy="76944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itchFamily="18" charset="0"/>
              </a:rPr>
              <a:t>What is the sum of these fractions?</a:t>
            </a:r>
            <a:endParaRPr lang="en-US" sz="4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447</Words>
  <Application>Microsoft Office PowerPoint</Application>
  <PresentationFormat>On-screen Show (4:3)</PresentationFormat>
  <Paragraphs>140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Adding and Subtracting Fractions with  Common Denominators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Suffolk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1434</dc:creator>
  <cp:lastModifiedBy>1434</cp:lastModifiedBy>
  <cp:revision>67</cp:revision>
  <dcterms:created xsi:type="dcterms:W3CDTF">2010-02-26T01:01:51Z</dcterms:created>
  <dcterms:modified xsi:type="dcterms:W3CDTF">2011-02-15T00:21:04Z</dcterms:modified>
</cp:coreProperties>
</file>