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0442-C5AC-45EC-9A73-CAC4C73003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4FC6-B4F9-491F-9563-73FC1F1C45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4CCD9-5693-4056-B735-5CFA4A221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40442-C5AC-45EC-9A73-CAC4C73003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951C-1952-4982-8DBD-DF1A80E73D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AA65-A93C-4346-B1D8-EFEEBA61BE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0EF9-85AD-4F6E-9550-4664A7ED0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246D-EFF4-474C-A2EB-24267347CB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7C20F-606E-48C1-B485-8ABEE8CA69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EC9C5-0433-46C8-BFFA-D33364236C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AC968-1121-4EAC-B24D-91C63793B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0951C-1952-4982-8DBD-DF1A80E73D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D895-8E2F-4BEE-85F0-CB7BE174EF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24FC6-B4F9-491F-9563-73FC1F1C45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4CCD9-5693-4056-B735-5CFA4A22167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AA65-A93C-4346-B1D8-EFEEBA61BE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0EF9-85AD-4F6E-9550-4664A7ED069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E246D-EFF4-474C-A2EB-24267347CB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7C20F-606E-48C1-B485-8ABEE8CA69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EC9C5-0433-46C8-BFFA-D33364236C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AC968-1121-4EAC-B24D-91C63793B7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D895-8E2F-4BEE-85F0-CB7BE174EF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/>
            </a:gs>
            <a:gs pos="100000">
              <a:srgbClr val="33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BA7F24-2B3C-4BA7-979C-69C66C5203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/>
            </a:gs>
            <a:gs pos="100000">
              <a:srgbClr val="33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BA7F24-2B3C-4BA7-979C-69C66C5203E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838200"/>
            <a:ext cx="77636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Counting &amp; Comparing</a:t>
            </a:r>
          </a:p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Money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Picture 5" descr="Portrait on a D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44849">
            <a:off x="4038600" y="5029200"/>
            <a:ext cx="1066800" cy="106680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6" name="Picture 9" descr="Back of a Di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429000"/>
            <a:ext cx="990600" cy="99060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7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62543">
            <a:off x="1503442" y="4551442"/>
            <a:ext cx="1524000" cy="152400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8" name="Picture 13" descr="Back of a Nick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998997">
            <a:off x="3513646" y="3742247"/>
            <a:ext cx="1066800" cy="106680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9" name="Picture 15" descr="Portrait on a Nicke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3559">
            <a:off x="4843770" y="3395970"/>
            <a:ext cx="1109998" cy="1109998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0" name="Picture 17" descr="Back of a Penn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305403">
            <a:off x="1925317" y="3068318"/>
            <a:ext cx="1153626" cy="1153626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1" name="Picture 19" descr="Portrait on a Penn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044063">
            <a:off x="5907378" y="4840579"/>
            <a:ext cx="1143000" cy="1143000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276600" y="54864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50292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696200" y="41910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34290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$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8580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10244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990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304800" y="4419600"/>
            <a:ext cx="8458200" cy="21336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47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286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286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2590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4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5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3352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7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3352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8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352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9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3352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0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1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2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3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4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5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6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7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8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8580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11268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990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304800" y="4419600"/>
            <a:ext cx="8458200" cy="21336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1271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3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286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2286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5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6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66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7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3352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8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9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0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0" y="3352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3352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388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008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5715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9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0" name="Picture 11" descr="Portrait on a Quar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1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2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3352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3352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9800" y="3352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724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6294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2052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13906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200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895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3200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1905000" y="4343400"/>
            <a:ext cx="6629400" cy="21336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8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5181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518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895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3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7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6294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3076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4419600"/>
            <a:ext cx="10668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200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895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200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1371600" y="4343400"/>
            <a:ext cx="7162800" cy="19812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82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572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953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4876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6600" y="4876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48400" y="4953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4953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4953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0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4953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4953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6294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4100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13906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7432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4384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1905000" y="4343400"/>
            <a:ext cx="6629400" cy="21336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4105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876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5105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27432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27432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4876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4876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105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5105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5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6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7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5105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7818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5124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990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304800" y="4648200"/>
            <a:ext cx="8458200" cy="19050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7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800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800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67000" y="4876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2819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4384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24384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514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514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819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5257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5181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5181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1200" y="518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72400" y="2743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600200" y="4343400"/>
            <a:ext cx="6934200" cy="21336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05000" y="1752600"/>
            <a:ext cx="6629400" cy="2362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6149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990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971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257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50292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50292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971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971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7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5257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8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09800" y="2971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9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2971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0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2971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2971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2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905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3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905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4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4953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1600200" y="4343400"/>
            <a:ext cx="6934200" cy="21336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05000" y="1752600"/>
            <a:ext cx="6629400" cy="2362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7173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990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971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3" descr="Back of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4800600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2971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2971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2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3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5715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19" descr="Portrait on a Pen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5715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5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2209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6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2209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7" name="Picture 5" descr="Portrait on a Dim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2209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8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905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9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9000" y="1905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0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812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1" name="Picture 11" descr="Portrait on a Quarte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44958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92" name="Picture 15" descr="Portrait on a Nicke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34200" y="2133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8580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8196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657600"/>
            <a:ext cx="990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828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304800" y="4648200"/>
            <a:ext cx="8458200" cy="19050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8199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800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2286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22860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181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5410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5181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51816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0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2590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1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0" y="5105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2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3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6670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4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2667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5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105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6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5105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7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5105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8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5867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19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58674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05000" y="1981200"/>
            <a:ext cx="6629400" cy="21336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1752600" y="304800"/>
            <a:ext cx="5334000" cy="1384300"/>
          </a:xfrm>
          <a:prstGeom prst="rect">
            <a:avLst/>
          </a:prstGeom>
          <a:solidFill>
            <a:srgbClr val="FFCC99"/>
          </a:solidFill>
          <a:ln w="762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A.  Set A is less than Set B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B.  Set A is greater than Set B.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SzPct val="115000"/>
            </a:pPr>
            <a:r>
              <a:rPr lang="en-US" sz="2800">
                <a:solidFill>
                  <a:srgbClr val="000000"/>
                </a:solidFill>
              </a:rPr>
              <a:t> C.  Set A is equal to Set B </a:t>
            </a:r>
          </a:p>
        </p:txBody>
      </p:sp>
      <p:pic>
        <p:nvPicPr>
          <p:cNvPr id="9220" name="Picture 7" descr="set 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648200"/>
            <a:ext cx="13906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set 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09800"/>
            <a:ext cx="13239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32004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1" descr="Portrait on a Quar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895600"/>
            <a:ext cx="9445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31242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ounded Rectangle 18"/>
          <p:cNvSpPr/>
          <p:nvPr/>
        </p:nvSpPr>
        <p:spPr>
          <a:xfrm>
            <a:off x="1905000" y="4343400"/>
            <a:ext cx="6629400" cy="2133600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9226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4876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864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82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15" descr="Portrait on a Nickel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862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876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8768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5" descr="Portrait on a Dim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800600"/>
            <a:ext cx="5746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5715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72200" y="5715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4876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5715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953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3800" y="57150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4876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19" descr="Portrait on a Penn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24400" y="5638800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318</Words>
  <Application>Microsoft Office PowerPoint</Application>
  <PresentationFormat>On-screen Show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1_Default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Suffolk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1434</dc:creator>
  <cp:lastModifiedBy>1434</cp:lastModifiedBy>
  <cp:revision>1</cp:revision>
  <dcterms:created xsi:type="dcterms:W3CDTF">2010-01-14T12:18:55Z</dcterms:created>
  <dcterms:modified xsi:type="dcterms:W3CDTF">2010-01-14T12:25:47Z</dcterms:modified>
</cp:coreProperties>
</file>