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F39-0A88-40CE-A154-055C608DA6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A69-5CBA-46DF-80D8-1F2FB5F7C4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901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F39-0A88-40CE-A154-055C608DA6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A69-5CBA-46DF-80D8-1F2FB5F7C4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777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F39-0A88-40CE-A154-055C608DA6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A69-5CBA-46DF-80D8-1F2FB5F7C4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417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F39-0A88-40CE-A154-055C608DA6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A69-5CBA-46DF-80D8-1F2FB5F7C4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019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F39-0A88-40CE-A154-055C608DA6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A69-5CBA-46DF-80D8-1F2FB5F7C4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009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F39-0A88-40CE-A154-055C608DA6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A69-5CBA-46DF-80D8-1F2FB5F7C4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514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F39-0A88-40CE-A154-055C608DA6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A69-5CBA-46DF-80D8-1F2FB5F7C4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235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F39-0A88-40CE-A154-055C608DA6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A69-5CBA-46DF-80D8-1F2FB5F7C4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156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F39-0A88-40CE-A154-055C608DA6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A69-5CBA-46DF-80D8-1F2FB5F7C4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683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F39-0A88-40CE-A154-055C608DA6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A69-5CBA-46DF-80D8-1F2FB5F7C4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41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6F39-0A88-40CE-A154-055C608DA6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A69-5CBA-46DF-80D8-1F2FB5F7C4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31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26F39-0A88-40CE-A154-055C608DA6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58A69-5CBA-46DF-80D8-1F2FB5F7C4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691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/>
          <a:lstStyle/>
          <a:p>
            <a:r>
              <a:rPr lang="en-US" dirty="0" smtClean="0"/>
              <a:t>Representations of a Mixed Number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209800"/>
            <a:ext cx="7315200" cy="36576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Teaching and Assessing The Concept: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Teachers can model for the whole class or with small groups of students.</a:t>
            </a:r>
          </a:p>
          <a:p>
            <a:endParaRPr lang="en-US" dirty="0"/>
          </a:p>
          <a:p>
            <a:r>
              <a:rPr lang="en-US" dirty="0" smtClean="0">
                <a:solidFill>
                  <a:schemeClr val="tx1"/>
                </a:solidFill>
              </a:rPr>
              <a:t>Students can be given a mixed number to represent with a drawing.  This will give them a chance to show their understanding of what is happening as they rename mixed numbers for subtraction problems. 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Students can create their models on grid paper. 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605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/>
          <p:nvPr/>
        </p:nvGrpSpPr>
        <p:grpSpPr>
          <a:xfrm>
            <a:off x="914400" y="838200"/>
            <a:ext cx="1371600" cy="1754326"/>
            <a:chOff x="1752600" y="914400"/>
            <a:chExt cx="1371600" cy="1754326"/>
          </a:xfrm>
        </p:grpSpPr>
        <p:sp>
          <p:nvSpPr>
            <p:cNvPr id="5" name="Rectangle 4"/>
            <p:cNvSpPr/>
            <p:nvPr/>
          </p:nvSpPr>
          <p:spPr>
            <a:xfrm>
              <a:off x="2362200" y="914400"/>
              <a:ext cx="762000" cy="175432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  <a:p>
              <a:pPr algn="ctr"/>
              <a:r>
                <a:rPr lang="en-US" sz="54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1752600" y="990600"/>
              <a:ext cx="762000" cy="156966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96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2514600" y="1676400"/>
              <a:ext cx="457200" cy="1524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914400" y="2590800"/>
            <a:ext cx="1371600" cy="1754326"/>
            <a:chOff x="1752600" y="914400"/>
            <a:chExt cx="1371600" cy="1754326"/>
          </a:xfrm>
        </p:grpSpPr>
        <p:sp>
          <p:nvSpPr>
            <p:cNvPr id="9" name="Rectangle 8"/>
            <p:cNvSpPr/>
            <p:nvPr/>
          </p:nvSpPr>
          <p:spPr>
            <a:xfrm>
              <a:off x="2362200" y="914400"/>
              <a:ext cx="762000" cy="175432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</a:p>
            <a:p>
              <a:pPr algn="ctr"/>
              <a:r>
                <a:rPr lang="en-US" sz="54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752600" y="990600"/>
              <a:ext cx="762000" cy="156966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96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514600" y="1676400"/>
              <a:ext cx="457200" cy="1524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457200" y="3505200"/>
            <a:ext cx="304800" cy="152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prstClr val="black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1000" y="4267200"/>
            <a:ext cx="2209800" cy="152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prstClr val="black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9" name="Left Arrow 18"/>
          <p:cNvSpPr/>
          <p:nvPr/>
        </p:nvSpPr>
        <p:spPr>
          <a:xfrm>
            <a:off x="2971800" y="1295400"/>
            <a:ext cx="4876800" cy="1066800"/>
          </a:xfrm>
          <a:prstGeom prst="leftArrow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prstClr val="black"/>
                </a:solidFill>
              </a:rPr>
              <a:t>This fraction will need to be renamed .   </a:t>
            </a:r>
          </a:p>
        </p:txBody>
      </p:sp>
    </p:spTree>
    <p:extLst>
      <p:ext uri="{BB962C8B-B14F-4D97-AF65-F5344CB8AC3E}">
        <p14:creationId xmlns:p14="http://schemas.microsoft.com/office/powerpoint/2010/main" val="1071549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10-Point Star 116"/>
          <p:cNvSpPr/>
          <p:nvPr/>
        </p:nvSpPr>
        <p:spPr>
          <a:xfrm rot="1203208">
            <a:off x="167925" y="4450499"/>
            <a:ext cx="2362200" cy="2286000"/>
          </a:xfrm>
          <a:prstGeom prst="star10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457200" y="228600"/>
            <a:ext cx="1371600" cy="1754326"/>
            <a:chOff x="1752600" y="914400"/>
            <a:chExt cx="1371600" cy="1754326"/>
          </a:xfrm>
        </p:grpSpPr>
        <p:sp>
          <p:nvSpPr>
            <p:cNvPr id="4" name="Rectangle 3"/>
            <p:cNvSpPr/>
            <p:nvPr/>
          </p:nvSpPr>
          <p:spPr>
            <a:xfrm>
              <a:off x="2362200" y="914400"/>
              <a:ext cx="762000" cy="175432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  <a:p>
              <a:pPr algn="ctr"/>
              <a:r>
                <a:rPr lang="en-US" sz="54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1752600" y="990600"/>
              <a:ext cx="762000" cy="156966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96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2514600" y="1676400"/>
              <a:ext cx="457200" cy="1524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13"/>
          <p:cNvGrpSpPr/>
          <p:nvPr/>
        </p:nvGrpSpPr>
        <p:grpSpPr>
          <a:xfrm>
            <a:off x="228600" y="2743200"/>
            <a:ext cx="2294466" cy="1754326"/>
            <a:chOff x="4038600" y="1676400"/>
            <a:chExt cx="2294466" cy="1754326"/>
          </a:xfrm>
        </p:grpSpPr>
        <p:grpSp>
          <p:nvGrpSpPr>
            <p:cNvPr id="7" name="Group 9"/>
            <p:cNvGrpSpPr/>
            <p:nvPr/>
          </p:nvGrpSpPr>
          <p:grpSpPr>
            <a:xfrm>
              <a:off x="4038600" y="1676400"/>
              <a:ext cx="1524000" cy="1754326"/>
              <a:chOff x="1752600" y="914400"/>
              <a:chExt cx="1371600" cy="168288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2362200" y="914400"/>
                <a:ext cx="762000" cy="168288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5400" b="1" dirty="0">
                    <a:ln w="12700">
                      <a:solidFill>
                        <a:prstClr val="black"/>
                      </a:solidFill>
                      <a:prstDash val="solid"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</a:rPr>
                  <a:t>8</a:t>
                </a:r>
              </a:p>
              <a:p>
                <a:pPr algn="ctr"/>
                <a:r>
                  <a:rPr lang="en-US" sz="5400" b="1" dirty="0">
                    <a:ln w="12700">
                      <a:solidFill>
                        <a:prstClr val="black"/>
                      </a:solidFill>
                      <a:prstDash val="solid"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</a:rPr>
                  <a:t>8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752600" y="990600"/>
                <a:ext cx="762000" cy="1505739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9600" b="1" dirty="0">
                    <a:ln w="12700">
                      <a:solidFill>
                        <a:prstClr val="black"/>
                      </a:solidFill>
                      <a:prstDash val="solid"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</a:rPr>
                  <a:t>3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514600" y="1676400"/>
                <a:ext cx="457200" cy="1524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n>
                    <a:solidFill>
                      <a:prstClr val="black"/>
                    </a:solidFill>
                  </a:ln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8" name="Group 16"/>
            <p:cNvGrpSpPr/>
            <p:nvPr/>
          </p:nvGrpSpPr>
          <p:grpSpPr>
            <a:xfrm>
              <a:off x="5486399" y="1676400"/>
              <a:ext cx="846667" cy="1754326"/>
              <a:chOff x="5410200" y="1676400"/>
              <a:chExt cx="762000" cy="168288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5410200" y="1676400"/>
                <a:ext cx="762000" cy="168288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5400" b="1" dirty="0">
                    <a:ln w="12700">
                      <a:solidFill>
                        <a:prstClr val="black"/>
                      </a:solidFill>
                      <a:prstDash val="solid"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</a:rPr>
                  <a:t>3</a:t>
                </a:r>
              </a:p>
              <a:p>
                <a:pPr algn="ctr"/>
                <a:r>
                  <a:rPr lang="en-US" sz="5400" b="1" dirty="0">
                    <a:ln w="12700">
                      <a:solidFill>
                        <a:prstClr val="black"/>
                      </a:solidFill>
                      <a:prstDash val="solid"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</a:rPr>
                  <a:t>8</a:t>
                </a: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5547361" y="2407369"/>
                <a:ext cx="457200" cy="1524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n>
                    <a:solidFill>
                      <a:prstClr val="black"/>
                    </a:solidFill>
                  </a:ln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9" name="Group 7"/>
          <p:cNvGrpSpPr/>
          <p:nvPr/>
        </p:nvGrpSpPr>
        <p:grpSpPr>
          <a:xfrm>
            <a:off x="609600" y="4800600"/>
            <a:ext cx="1524000" cy="1754326"/>
            <a:chOff x="1752600" y="914400"/>
            <a:chExt cx="1524000" cy="1754326"/>
          </a:xfrm>
        </p:grpSpPr>
        <p:sp>
          <p:nvSpPr>
            <p:cNvPr id="18" name="Rectangle 17"/>
            <p:cNvSpPr/>
            <p:nvPr/>
          </p:nvSpPr>
          <p:spPr>
            <a:xfrm>
              <a:off x="2362200" y="914400"/>
              <a:ext cx="914400" cy="175432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</a:p>
            <a:p>
              <a:pPr algn="ctr"/>
              <a:r>
                <a:rPr lang="en-US" sz="54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752600" y="990600"/>
              <a:ext cx="762000" cy="156966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96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590800" y="1752600"/>
              <a:ext cx="457200" cy="1524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7391400" y="4038600"/>
            <a:ext cx="381000" cy="381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10" name="Group 55"/>
          <p:cNvGrpSpPr/>
          <p:nvPr/>
        </p:nvGrpSpPr>
        <p:grpSpPr>
          <a:xfrm>
            <a:off x="5181600" y="4343400"/>
            <a:ext cx="1752600" cy="762000"/>
            <a:chOff x="3581400" y="533400"/>
            <a:chExt cx="1752600" cy="838200"/>
          </a:xfrm>
        </p:grpSpPr>
        <p:sp>
          <p:nvSpPr>
            <p:cNvPr id="48" name="Rectangle 47"/>
            <p:cNvSpPr/>
            <p:nvPr/>
          </p:nvSpPr>
          <p:spPr>
            <a:xfrm>
              <a:off x="3581400" y="990600"/>
              <a:ext cx="381000" cy="3810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3581400" y="533400"/>
              <a:ext cx="381000" cy="3810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038600" y="990600"/>
              <a:ext cx="381000" cy="3810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495800" y="990600"/>
              <a:ext cx="381000" cy="3810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953000" y="990600"/>
              <a:ext cx="381000" cy="3810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038600" y="533400"/>
              <a:ext cx="381000" cy="3810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495800" y="533400"/>
              <a:ext cx="381000" cy="3810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953000" y="533400"/>
              <a:ext cx="381000" cy="3810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58" name="Rectangle 57"/>
          <p:cNvSpPr/>
          <p:nvPr/>
        </p:nvSpPr>
        <p:spPr>
          <a:xfrm>
            <a:off x="7848600" y="4038600"/>
            <a:ext cx="381000" cy="381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8305800" y="4038600"/>
            <a:ext cx="381000" cy="381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14" name="Group 65"/>
          <p:cNvGrpSpPr/>
          <p:nvPr/>
        </p:nvGrpSpPr>
        <p:grpSpPr>
          <a:xfrm>
            <a:off x="2819400" y="2819400"/>
            <a:ext cx="4267200" cy="2514600"/>
            <a:chOff x="2133600" y="152400"/>
            <a:chExt cx="4419600" cy="2514600"/>
          </a:xfrm>
        </p:grpSpPr>
        <p:sp>
          <p:nvSpPr>
            <p:cNvPr id="67" name="Rounded Rectangle 66"/>
            <p:cNvSpPr/>
            <p:nvPr/>
          </p:nvSpPr>
          <p:spPr>
            <a:xfrm>
              <a:off x="4495800" y="228600"/>
              <a:ext cx="2057400" cy="1143000"/>
            </a:xfrm>
            <a:prstGeom prst="roundRect">
              <a:avLst/>
            </a:prstGeom>
            <a:solidFill>
              <a:srgbClr val="FFFF00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2133600" y="1524000"/>
              <a:ext cx="2057400" cy="1143000"/>
            </a:xfrm>
            <a:prstGeom prst="roundRect">
              <a:avLst/>
            </a:prstGeom>
            <a:solidFill>
              <a:srgbClr val="FFFF00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2133600" y="152400"/>
              <a:ext cx="2057400" cy="1143000"/>
            </a:xfrm>
            <a:prstGeom prst="roundRect">
              <a:avLst/>
            </a:prstGeom>
            <a:solidFill>
              <a:srgbClr val="FFFF00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17" name="Group 69"/>
            <p:cNvGrpSpPr/>
            <p:nvPr/>
          </p:nvGrpSpPr>
          <p:grpSpPr>
            <a:xfrm>
              <a:off x="2209800" y="304800"/>
              <a:ext cx="1752600" cy="838200"/>
              <a:chOff x="3429000" y="381000"/>
              <a:chExt cx="1752600" cy="838200"/>
            </a:xfrm>
          </p:grpSpPr>
          <p:sp>
            <p:nvSpPr>
              <p:cNvPr id="89" name="Rectangle 88"/>
              <p:cNvSpPr/>
              <p:nvPr/>
            </p:nvSpPr>
            <p:spPr>
              <a:xfrm>
                <a:off x="3429000" y="838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38100"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3429000" y="3810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38100"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3886200" y="838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38100"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343400" y="838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38100"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800600" y="838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38100"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3886200" y="3810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38100"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343400" y="3810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38100"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800600" y="3810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38100"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8" name="Group 70"/>
            <p:cNvGrpSpPr/>
            <p:nvPr/>
          </p:nvGrpSpPr>
          <p:grpSpPr>
            <a:xfrm>
              <a:off x="2209800" y="1676400"/>
              <a:ext cx="1752600" cy="838200"/>
              <a:chOff x="3505200" y="1600200"/>
              <a:chExt cx="1752600" cy="838200"/>
            </a:xfrm>
          </p:grpSpPr>
          <p:sp>
            <p:nvSpPr>
              <p:cNvPr id="81" name="Rectangle 80"/>
              <p:cNvSpPr/>
              <p:nvPr/>
            </p:nvSpPr>
            <p:spPr>
              <a:xfrm>
                <a:off x="3505200" y="2057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3505200" y="1600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3962400" y="2057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419600" y="2057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876800" y="2057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3962400" y="1600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419600" y="1600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876800" y="1600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9" name="Group 71"/>
            <p:cNvGrpSpPr/>
            <p:nvPr/>
          </p:nvGrpSpPr>
          <p:grpSpPr>
            <a:xfrm>
              <a:off x="4648200" y="381000"/>
              <a:ext cx="1752600" cy="838200"/>
              <a:chOff x="3505200" y="1600200"/>
              <a:chExt cx="1752600" cy="838200"/>
            </a:xfrm>
          </p:grpSpPr>
          <p:sp>
            <p:nvSpPr>
              <p:cNvPr id="73" name="Rectangle 72"/>
              <p:cNvSpPr/>
              <p:nvPr/>
            </p:nvSpPr>
            <p:spPr>
              <a:xfrm>
                <a:off x="3505200" y="2057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3505200" y="1600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3962400" y="2057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419600" y="2057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4876800" y="2057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3962400" y="1600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4419600" y="1600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876800" y="1600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56" name="Group 115"/>
          <p:cNvGrpSpPr/>
          <p:nvPr/>
        </p:nvGrpSpPr>
        <p:grpSpPr>
          <a:xfrm>
            <a:off x="2590800" y="228600"/>
            <a:ext cx="3962400" cy="2133600"/>
            <a:chOff x="2209800" y="228600"/>
            <a:chExt cx="4343400" cy="2438400"/>
          </a:xfrm>
        </p:grpSpPr>
        <p:sp>
          <p:nvSpPr>
            <p:cNvPr id="62" name="Rounded Rectangle 61"/>
            <p:cNvSpPr/>
            <p:nvPr/>
          </p:nvSpPr>
          <p:spPr>
            <a:xfrm>
              <a:off x="4419600" y="1524000"/>
              <a:ext cx="2057400" cy="114300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57" name="Group 64"/>
            <p:cNvGrpSpPr/>
            <p:nvPr/>
          </p:nvGrpSpPr>
          <p:grpSpPr>
            <a:xfrm>
              <a:off x="2209800" y="228600"/>
              <a:ext cx="4343400" cy="2438400"/>
              <a:chOff x="2133600" y="152400"/>
              <a:chExt cx="4419600" cy="2514600"/>
            </a:xfrm>
          </p:grpSpPr>
          <p:sp>
            <p:nvSpPr>
              <p:cNvPr id="63" name="Rounded Rectangle 62"/>
              <p:cNvSpPr/>
              <p:nvPr/>
            </p:nvSpPr>
            <p:spPr>
              <a:xfrm>
                <a:off x="4495800" y="228600"/>
                <a:ext cx="2057400" cy="1143000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1" name="Rounded Rectangle 60"/>
              <p:cNvSpPr/>
              <p:nvPr/>
            </p:nvSpPr>
            <p:spPr>
              <a:xfrm>
                <a:off x="2133600" y="1524000"/>
                <a:ext cx="2057400" cy="1143000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0" name="Rounded Rectangle 59"/>
              <p:cNvSpPr/>
              <p:nvPr/>
            </p:nvSpPr>
            <p:spPr>
              <a:xfrm>
                <a:off x="2133600" y="152400"/>
                <a:ext cx="2057400" cy="1143000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64" name="Group 56"/>
              <p:cNvGrpSpPr/>
              <p:nvPr/>
            </p:nvGrpSpPr>
            <p:grpSpPr>
              <a:xfrm>
                <a:off x="2209800" y="304800"/>
                <a:ext cx="1752600" cy="838200"/>
                <a:chOff x="3429000" y="381000"/>
                <a:chExt cx="1752600" cy="838200"/>
              </a:xfrm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3429000" y="838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 w="38100">
                      <a:solidFill>
                        <a:sysClr val="windowText" lastClr="000000"/>
                      </a:solidFill>
                    </a:ln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3429000" y="3810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 w="38100">
                      <a:solidFill>
                        <a:sysClr val="windowText" lastClr="000000"/>
                      </a:solidFill>
                    </a:ln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3886200" y="838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 w="38100">
                      <a:solidFill>
                        <a:sysClr val="windowText" lastClr="000000"/>
                      </a:solidFill>
                    </a:ln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4343400" y="838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 w="38100">
                      <a:solidFill>
                        <a:sysClr val="windowText" lastClr="000000"/>
                      </a:solidFill>
                    </a:ln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4800600" y="838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 w="38100">
                      <a:solidFill>
                        <a:sysClr val="windowText" lastClr="000000"/>
                      </a:solidFill>
                    </a:ln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3886200" y="3810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 w="38100">
                      <a:solidFill>
                        <a:sysClr val="windowText" lastClr="000000"/>
                      </a:solidFill>
                    </a:ln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4343400" y="3810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 w="38100">
                      <a:solidFill>
                        <a:sysClr val="windowText" lastClr="000000"/>
                      </a:solidFill>
                    </a:ln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9" name="Rectangle 28"/>
                <p:cNvSpPr/>
                <p:nvPr/>
              </p:nvSpPr>
              <p:spPr>
                <a:xfrm>
                  <a:off x="4800600" y="3810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 w="38100">
                      <a:solidFill>
                        <a:sysClr val="windowText" lastClr="000000"/>
                      </a:solidFill>
                    </a:ln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5" name="Group 37"/>
              <p:cNvGrpSpPr/>
              <p:nvPr/>
            </p:nvGrpSpPr>
            <p:grpSpPr>
              <a:xfrm>
                <a:off x="2209800" y="1676400"/>
                <a:ext cx="1752600" cy="838200"/>
                <a:chOff x="3505200" y="1600200"/>
                <a:chExt cx="1752600" cy="838200"/>
              </a:xfrm>
            </p:grpSpPr>
            <p:sp>
              <p:nvSpPr>
                <p:cNvPr id="30" name="Rectangle 29"/>
                <p:cNvSpPr/>
                <p:nvPr/>
              </p:nvSpPr>
              <p:spPr>
                <a:xfrm>
                  <a:off x="3505200" y="20574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3505200" y="1600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2" name="Rectangle 31"/>
                <p:cNvSpPr/>
                <p:nvPr/>
              </p:nvSpPr>
              <p:spPr>
                <a:xfrm>
                  <a:off x="3962400" y="20574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4419600" y="20574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4876800" y="20574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3962400" y="1600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19600" y="1600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4876800" y="1600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6" name="Group 38"/>
              <p:cNvGrpSpPr/>
              <p:nvPr/>
            </p:nvGrpSpPr>
            <p:grpSpPr>
              <a:xfrm>
                <a:off x="4648200" y="381000"/>
                <a:ext cx="1752600" cy="838200"/>
                <a:chOff x="3505200" y="1600200"/>
                <a:chExt cx="1752600" cy="838200"/>
              </a:xfrm>
            </p:grpSpPr>
            <p:sp>
              <p:nvSpPr>
                <p:cNvPr id="40" name="Rectangle 39"/>
                <p:cNvSpPr/>
                <p:nvPr/>
              </p:nvSpPr>
              <p:spPr>
                <a:xfrm>
                  <a:off x="3505200" y="20574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3505200" y="1600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3962400" y="20574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Rectangle 42"/>
                <p:cNvSpPr/>
                <p:nvPr/>
              </p:nvSpPr>
              <p:spPr>
                <a:xfrm>
                  <a:off x="4419600" y="20574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4" name="Rectangle 43"/>
                <p:cNvSpPr/>
                <p:nvPr/>
              </p:nvSpPr>
              <p:spPr>
                <a:xfrm>
                  <a:off x="4876800" y="20574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5" name="Rectangle 44"/>
                <p:cNvSpPr/>
                <p:nvPr/>
              </p:nvSpPr>
              <p:spPr>
                <a:xfrm>
                  <a:off x="3962400" y="1600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4419600" y="1600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4876800" y="1600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</p:grpSp>
        <p:grpSp>
          <p:nvGrpSpPr>
            <p:cNvPr id="70" name="Group 96"/>
            <p:cNvGrpSpPr/>
            <p:nvPr/>
          </p:nvGrpSpPr>
          <p:grpSpPr>
            <a:xfrm>
              <a:off x="4572000" y="1676400"/>
              <a:ext cx="1752600" cy="762000"/>
              <a:chOff x="3581400" y="533400"/>
              <a:chExt cx="1752600" cy="838200"/>
            </a:xfrm>
          </p:grpSpPr>
          <p:sp>
            <p:nvSpPr>
              <p:cNvPr id="98" name="Rectangle 97"/>
              <p:cNvSpPr/>
              <p:nvPr/>
            </p:nvSpPr>
            <p:spPr>
              <a:xfrm>
                <a:off x="3581400" y="9906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3581400" y="533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038600" y="9906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495800" y="9906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953000" y="9906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038600" y="533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495800" y="533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953000" y="533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06" name="Rectangle 105"/>
          <p:cNvSpPr/>
          <p:nvPr/>
        </p:nvSpPr>
        <p:spPr>
          <a:xfrm>
            <a:off x="6934200" y="1219200"/>
            <a:ext cx="381000" cy="381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7391400" y="1219200"/>
            <a:ext cx="381000" cy="381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7848600" y="1219200"/>
            <a:ext cx="381000" cy="381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1" name="Group 111"/>
          <p:cNvGrpSpPr/>
          <p:nvPr/>
        </p:nvGrpSpPr>
        <p:grpSpPr>
          <a:xfrm>
            <a:off x="5791200" y="4953000"/>
            <a:ext cx="533400" cy="1373326"/>
            <a:chOff x="5410200" y="4495800"/>
            <a:chExt cx="846667" cy="1754326"/>
          </a:xfrm>
        </p:grpSpPr>
        <p:sp>
          <p:nvSpPr>
            <p:cNvPr id="110" name="Rectangle 109"/>
            <p:cNvSpPr/>
            <p:nvPr/>
          </p:nvSpPr>
          <p:spPr>
            <a:xfrm>
              <a:off x="5410200" y="4495800"/>
              <a:ext cx="846667" cy="175432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</a:p>
            <a:p>
              <a:pPr algn="ctr"/>
              <a:r>
                <a:rPr lang="en-US" sz="54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5652103" y="5566541"/>
              <a:ext cx="457200" cy="1524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endParaRPr>
            </a:p>
          </p:txBody>
        </p:sp>
      </p:grpSp>
      <p:grpSp>
        <p:nvGrpSpPr>
          <p:cNvPr id="72" name="Group 112"/>
          <p:cNvGrpSpPr/>
          <p:nvPr/>
        </p:nvGrpSpPr>
        <p:grpSpPr>
          <a:xfrm>
            <a:off x="7924800" y="4800600"/>
            <a:ext cx="533400" cy="1525726"/>
            <a:chOff x="5410200" y="4495800"/>
            <a:chExt cx="846667" cy="2241026"/>
          </a:xfrm>
        </p:grpSpPr>
        <p:sp>
          <p:nvSpPr>
            <p:cNvPr id="114" name="Rectangle 113"/>
            <p:cNvSpPr/>
            <p:nvPr/>
          </p:nvSpPr>
          <p:spPr>
            <a:xfrm>
              <a:off x="5410200" y="4495800"/>
              <a:ext cx="846667" cy="224102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  <a:p>
              <a:pPr algn="ctr"/>
              <a:r>
                <a:rPr lang="en-US" sz="54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5652105" y="5726970"/>
              <a:ext cx="457200" cy="1524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endParaRPr>
            </a:p>
          </p:txBody>
        </p:sp>
      </p:grpSp>
      <p:cxnSp>
        <p:nvCxnSpPr>
          <p:cNvPr id="116" name="Straight Connector 115"/>
          <p:cNvCxnSpPr/>
          <p:nvPr/>
        </p:nvCxnSpPr>
        <p:spPr>
          <a:xfrm>
            <a:off x="228600" y="2590800"/>
            <a:ext cx="85344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31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10-Point Star 116"/>
          <p:cNvSpPr/>
          <p:nvPr/>
        </p:nvSpPr>
        <p:spPr>
          <a:xfrm rot="1203208">
            <a:off x="15525" y="4450498"/>
            <a:ext cx="2362200" cy="2286000"/>
          </a:xfrm>
          <a:prstGeom prst="star10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457200" y="228600"/>
            <a:ext cx="1371600" cy="1754326"/>
            <a:chOff x="1752600" y="914400"/>
            <a:chExt cx="1371600" cy="1754326"/>
          </a:xfrm>
        </p:grpSpPr>
        <p:sp>
          <p:nvSpPr>
            <p:cNvPr id="4" name="Rectangle 3"/>
            <p:cNvSpPr/>
            <p:nvPr/>
          </p:nvSpPr>
          <p:spPr>
            <a:xfrm>
              <a:off x="2362200" y="914400"/>
              <a:ext cx="762000" cy="175432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  <a:p>
              <a:pPr algn="ctr"/>
              <a:r>
                <a:rPr lang="en-US" sz="54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1752600" y="990600"/>
              <a:ext cx="762000" cy="156966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96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2514600" y="1676400"/>
              <a:ext cx="457200" cy="1524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13"/>
          <p:cNvGrpSpPr/>
          <p:nvPr/>
        </p:nvGrpSpPr>
        <p:grpSpPr>
          <a:xfrm>
            <a:off x="228600" y="2667000"/>
            <a:ext cx="2370667" cy="1830526"/>
            <a:chOff x="4038600" y="1600200"/>
            <a:chExt cx="2370667" cy="1830526"/>
          </a:xfrm>
        </p:grpSpPr>
        <p:grpSp>
          <p:nvGrpSpPr>
            <p:cNvPr id="7" name="Group 9"/>
            <p:cNvGrpSpPr/>
            <p:nvPr/>
          </p:nvGrpSpPr>
          <p:grpSpPr>
            <a:xfrm>
              <a:off x="4038600" y="1600200"/>
              <a:ext cx="1380067" cy="1754326"/>
              <a:chOff x="1752600" y="841303"/>
              <a:chExt cx="1242060" cy="168288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2232660" y="841303"/>
                <a:ext cx="762000" cy="168288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5400" b="1" dirty="0">
                    <a:ln w="12700">
                      <a:solidFill>
                        <a:prstClr val="black"/>
                      </a:solidFill>
                      <a:prstDash val="solid"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</a:rPr>
                  <a:t>8</a:t>
                </a:r>
              </a:p>
              <a:p>
                <a:pPr algn="ctr"/>
                <a:r>
                  <a:rPr lang="en-US" sz="5400" b="1" dirty="0">
                    <a:ln w="12700">
                      <a:solidFill>
                        <a:prstClr val="black"/>
                      </a:solidFill>
                      <a:prstDash val="solid"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</a:rPr>
                  <a:t>8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752600" y="990600"/>
                <a:ext cx="762000" cy="1505739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9600" b="1" dirty="0">
                    <a:ln w="12700">
                      <a:solidFill>
                        <a:prstClr val="black"/>
                      </a:solidFill>
                      <a:prstDash val="solid"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</a:rPr>
                  <a:t>3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369820" y="1645369"/>
                <a:ext cx="457200" cy="1524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n>
                    <a:solidFill>
                      <a:prstClr val="black"/>
                    </a:solidFill>
                  </a:ln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8" name="Group 16"/>
            <p:cNvGrpSpPr/>
            <p:nvPr/>
          </p:nvGrpSpPr>
          <p:grpSpPr>
            <a:xfrm>
              <a:off x="5562600" y="1676400"/>
              <a:ext cx="846667" cy="1754326"/>
              <a:chOff x="5478781" y="1676400"/>
              <a:chExt cx="762000" cy="168288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5478781" y="1676400"/>
                <a:ext cx="762000" cy="168288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5400" b="1" dirty="0">
                    <a:ln w="12700">
                      <a:solidFill>
                        <a:prstClr val="black"/>
                      </a:solidFill>
                      <a:prstDash val="solid"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</a:rPr>
                  <a:t>3</a:t>
                </a:r>
              </a:p>
              <a:p>
                <a:pPr algn="ctr"/>
                <a:r>
                  <a:rPr lang="en-US" sz="5400" b="1" dirty="0">
                    <a:ln w="12700">
                      <a:solidFill>
                        <a:prstClr val="black"/>
                      </a:solidFill>
                      <a:prstDash val="solid"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</a:rPr>
                  <a:t>8</a:t>
                </a: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5615941" y="2407369"/>
                <a:ext cx="457200" cy="1524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n>
                    <a:solidFill>
                      <a:prstClr val="black"/>
                    </a:solidFill>
                  </a:ln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9" name="Group 7"/>
          <p:cNvGrpSpPr/>
          <p:nvPr/>
        </p:nvGrpSpPr>
        <p:grpSpPr>
          <a:xfrm>
            <a:off x="381000" y="4800600"/>
            <a:ext cx="1524000" cy="1754326"/>
            <a:chOff x="1752600" y="914400"/>
            <a:chExt cx="1524000" cy="1754326"/>
          </a:xfrm>
        </p:grpSpPr>
        <p:sp>
          <p:nvSpPr>
            <p:cNvPr id="18" name="Rectangle 17"/>
            <p:cNvSpPr/>
            <p:nvPr/>
          </p:nvSpPr>
          <p:spPr>
            <a:xfrm>
              <a:off x="2362200" y="914400"/>
              <a:ext cx="914400" cy="175432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</a:p>
            <a:p>
              <a:pPr algn="ctr"/>
              <a:r>
                <a:rPr lang="en-US" sz="54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752600" y="990600"/>
              <a:ext cx="762000" cy="156966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9600" b="1" dirty="0">
                  <a:ln w="12700">
                    <a:solidFill>
                      <a:prstClr val="black"/>
                    </a:solidFill>
                    <a:prstDash val="solid"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590800" y="1752600"/>
              <a:ext cx="457200" cy="1524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7391400" y="4038600"/>
            <a:ext cx="381000" cy="381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10" name="Group 55"/>
          <p:cNvGrpSpPr/>
          <p:nvPr/>
        </p:nvGrpSpPr>
        <p:grpSpPr>
          <a:xfrm>
            <a:off x="5181600" y="4267200"/>
            <a:ext cx="1752600" cy="762000"/>
            <a:chOff x="3581400" y="533400"/>
            <a:chExt cx="1752600" cy="838200"/>
          </a:xfrm>
        </p:grpSpPr>
        <p:sp>
          <p:nvSpPr>
            <p:cNvPr id="48" name="Rectangle 47"/>
            <p:cNvSpPr/>
            <p:nvPr/>
          </p:nvSpPr>
          <p:spPr>
            <a:xfrm>
              <a:off x="3581400" y="990600"/>
              <a:ext cx="381000" cy="3810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3581400" y="533400"/>
              <a:ext cx="381000" cy="3810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038600" y="990600"/>
              <a:ext cx="381000" cy="3810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495800" y="990600"/>
              <a:ext cx="381000" cy="3810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953000" y="990600"/>
              <a:ext cx="381000" cy="3810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038600" y="533400"/>
              <a:ext cx="381000" cy="3810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495800" y="533400"/>
              <a:ext cx="381000" cy="3810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953000" y="533400"/>
              <a:ext cx="381000" cy="3810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58" name="Rectangle 57"/>
          <p:cNvSpPr/>
          <p:nvPr/>
        </p:nvSpPr>
        <p:spPr>
          <a:xfrm>
            <a:off x="7848600" y="4038600"/>
            <a:ext cx="381000" cy="381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8305800" y="4038600"/>
            <a:ext cx="381000" cy="381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14" name="Group 65"/>
          <p:cNvGrpSpPr/>
          <p:nvPr/>
        </p:nvGrpSpPr>
        <p:grpSpPr>
          <a:xfrm>
            <a:off x="2819400" y="2819400"/>
            <a:ext cx="4267200" cy="2514600"/>
            <a:chOff x="2133600" y="152400"/>
            <a:chExt cx="4419600" cy="2514600"/>
          </a:xfrm>
        </p:grpSpPr>
        <p:sp>
          <p:nvSpPr>
            <p:cNvPr id="67" name="Rounded Rectangle 66"/>
            <p:cNvSpPr/>
            <p:nvPr/>
          </p:nvSpPr>
          <p:spPr>
            <a:xfrm>
              <a:off x="4495800" y="228600"/>
              <a:ext cx="2057400" cy="1143000"/>
            </a:xfrm>
            <a:prstGeom prst="roundRect">
              <a:avLst/>
            </a:prstGeom>
            <a:solidFill>
              <a:srgbClr val="FFFF00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2133600" y="1524000"/>
              <a:ext cx="2057400" cy="1143000"/>
            </a:xfrm>
            <a:prstGeom prst="roundRect">
              <a:avLst/>
            </a:prstGeom>
            <a:solidFill>
              <a:srgbClr val="FFFF00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2133600" y="152400"/>
              <a:ext cx="2057400" cy="1143000"/>
            </a:xfrm>
            <a:prstGeom prst="roundRect">
              <a:avLst/>
            </a:prstGeom>
            <a:solidFill>
              <a:srgbClr val="FFFF00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17" name="Group 69"/>
            <p:cNvGrpSpPr/>
            <p:nvPr/>
          </p:nvGrpSpPr>
          <p:grpSpPr>
            <a:xfrm>
              <a:off x="2209800" y="304800"/>
              <a:ext cx="1752600" cy="838200"/>
              <a:chOff x="3429000" y="381000"/>
              <a:chExt cx="1752600" cy="838200"/>
            </a:xfrm>
          </p:grpSpPr>
          <p:sp>
            <p:nvSpPr>
              <p:cNvPr id="89" name="Rectangle 88"/>
              <p:cNvSpPr/>
              <p:nvPr/>
            </p:nvSpPr>
            <p:spPr>
              <a:xfrm>
                <a:off x="3429000" y="838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38100"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3429000" y="3810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38100"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3886200" y="838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38100"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343400" y="838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38100"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800600" y="838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38100"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3886200" y="3810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38100"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343400" y="3810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38100"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800600" y="3810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38100"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8" name="Group 70"/>
            <p:cNvGrpSpPr/>
            <p:nvPr/>
          </p:nvGrpSpPr>
          <p:grpSpPr>
            <a:xfrm>
              <a:off x="2209800" y="1676400"/>
              <a:ext cx="1752600" cy="838200"/>
              <a:chOff x="3505200" y="1600200"/>
              <a:chExt cx="1752600" cy="838200"/>
            </a:xfrm>
          </p:grpSpPr>
          <p:sp>
            <p:nvSpPr>
              <p:cNvPr id="81" name="Rectangle 80"/>
              <p:cNvSpPr/>
              <p:nvPr/>
            </p:nvSpPr>
            <p:spPr>
              <a:xfrm>
                <a:off x="3505200" y="2057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3505200" y="1600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3962400" y="2057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419600" y="2057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876800" y="2057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3962400" y="1600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419600" y="1600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876800" y="1600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9" name="Group 71"/>
            <p:cNvGrpSpPr/>
            <p:nvPr/>
          </p:nvGrpSpPr>
          <p:grpSpPr>
            <a:xfrm>
              <a:off x="4648200" y="381000"/>
              <a:ext cx="1752600" cy="838200"/>
              <a:chOff x="3505200" y="1600200"/>
              <a:chExt cx="1752600" cy="838200"/>
            </a:xfrm>
          </p:grpSpPr>
          <p:sp>
            <p:nvSpPr>
              <p:cNvPr id="73" name="Rectangle 72"/>
              <p:cNvSpPr/>
              <p:nvPr/>
            </p:nvSpPr>
            <p:spPr>
              <a:xfrm>
                <a:off x="3505200" y="2057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3505200" y="1600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3962400" y="2057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419600" y="2057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4876800" y="2057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3962400" y="1600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4419600" y="1600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876800" y="16002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56" name="Group 115"/>
          <p:cNvGrpSpPr/>
          <p:nvPr/>
        </p:nvGrpSpPr>
        <p:grpSpPr>
          <a:xfrm>
            <a:off x="2590800" y="228600"/>
            <a:ext cx="3962400" cy="2133600"/>
            <a:chOff x="2209800" y="228600"/>
            <a:chExt cx="4343400" cy="2438400"/>
          </a:xfrm>
        </p:grpSpPr>
        <p:sp>
          <p:nvSpPr>
            <p:cNvPr id="62" name="Rounded Rectangle 61"/>
            <p:cNvSpPr/>
            <p:nvPr/>
          </p:nvSpPr>
          <p:spPr>
            <a:xfrm>
              <a:off x="4419600" y="1524000"/>
              <a:ext cx="2057400" cy="114300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57" name="Group 64"/>
            <p:cNvGrpSpPr/>
            <p:nvPr/>
          </p:nvGrpSpPr>
          <p:grpSpPr>
            <a:xfrm>
              <a:off x="2209800" y="228600"/>
              <a:ext cx="4343400" cy="2438400"/>
              <a:chOff x="2133600" y="152400"/>
              <a:chExt cx="4419600" cy="2514600"/>
            </a:xfrm>
          </p:grpSpPr>
          <p:sp>
            <p:nvSpPr>
              <p:cNvPr id="63" name="Rounded Rectangle 62"/>
              <p:cNvSpPr/>
              <p:nvPr/>
            </p:nvSpPr>
            <p:spPr>
              <a:xfrm>
                <a:off x="4495800" y="228600"/>
                <a:ext cx="2057400" cy="1143000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1" name="Rounded Rectangle 60"/>
              <p:cNvSpPr/>
              <p:nvPr/>
            </p:nvSpPr>
            <p:spPr>
              <a:xfrm>
                <a:off x="2133600" y="1524000"/>
                <a:ext cx="2057400" cy="1143000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0" name="Rounded Rectangle 59"/>
              <p:cNvSpPr/>
              <p:nvPr/>
            </p:nvSpPr>
            <p:spPr>
              <a:xfrm>
                <a:off x="2133600" y="152400"/>
                <a:ext cx="2057400" cy="1143000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64" name="Group 56"/>
              <p:cNvGrpSpPr/>
              <p:nvPr/>
            </p:nvGrpSpPr>
            <p:grpSpPr>
              <a:xfrm>
                <a:off x="2209800" y="304800"/>
                <a:ext cx="1752600" cy="838200"/>
                <a:chOff x="3429000" y="381000"/>
                <a:chExt cx="1752600" cy="838200"/>
              </a:xfrm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3429000" y="838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 w="38100">
                      <a:solidFill>
                        <a:sysClr val="windowText" lastClr="000000"/>
                      </a:solidFill>
                    </a:ln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3429000" y="3810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 w="38100">
                      <a:solidFill>
                        <a:sysClr val="windowText" lastClr="000000"/>
                      </a:solidFill>
                    </a:ln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3886200" y="838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 w="38100">
                      <a:solidFill>
                        <a:sysClr val="windowText" lastClr="000000"/>
                      </a:solidFill>
                    </a:ln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4343400" y="838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 w="38100">
                      <a:solidFill>
                        <a:sysClr val="windowText" lastClr="000000"/>
                      </a:solidFill>
                    </a:ln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4800600" y="838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 w="38100">
                      <a:solidFill>
                        <a:sysClr val="windowText" lastClr="000000"/>
                      </a:solidFill>
                    </a:ln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3886200" y="3810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 w="38100">
                      <a:solidFill>
                        <a:sysClr val="windowText" lastClr="000000"/>
                      </a:solidFill>
                    </a:ln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4343400" y="3810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 w="38100">
                      <a:solidFill>
                        <a:sysClr val="windowText" lastClr="000000"/>
                      </a:solidFill>
                    </a:ln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9" name="Rectangle 28"/>
                <p:cNvSpPr/>
                <p:nvPr/>
              </p:nvSpPr>
              <p:spPr>
                <a:xfrm>
                  <a:off x="4800600" y="3810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 w="38100">
                      <a:solidFill>
                        <a:sysClr val="windowText" lastClr="000000"/>
                      </a:solidFill>
                    </a:ln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5" name="Group 37"/>
              <p:cNvGrpSpPr/>
              <p:nvPr/>
            </p:nvGrpSpPr>
            <p:grpSpPr>
              <a:xfrm>
                <a:off x="2209800" y="1676400"/>
                <a:ext cx="1752600" cy="838200"/>
                <a:chOff x="3505200" y="1600200"/>
                <a:chExt cx="1752600" cy="838200"/>
              </a:xfrm>
            </p:grpSpPr>
            <p:sp>
              <p:nvSpPr>
                <p:cNvPr id="30" name="Rectangle 29"/>
                <p:cNvSpPr/>
                <p:nvPr/>
              </p:nvSpPr>
              <p:spPr>
                <a:xfrm>
                  <a:off x="3505200" y="20574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3505200" y="1600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2" name="Rectangle 31"/>
                <p:cNvSpPr/>
                <p:nvPr/>
              </p:nvSpPr>
              <p:spPr>
                <a:xfrm>
                  <a:off x="3962400" y="20574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4419600" y="20574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4876800" y="20574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3962400" y="1600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19600" y="1600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4876800" y="1600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6" name="Group 38"/>
              <p:cNvGrpSpPr/>
              <p:nvPr/>
            </p:nvGrpSpPr>
            <p:grpSpPr>
              <a:xfrm>
                <a:off x="4648200" y="381000"/>
                <a:ext cx="1752600" cy="838200"/>
                <a:chOff x="3505200" y="1600200"/>
                <a:chExt cx="1752600" cy="838200"/>
              </a:xfrm>
            </p:grpSpPr>
            <p:sp>
              <p:nvSpPr>
                <p:cNvPr id="40" name="Rectangle 39"/>
                <p:cNvSpPr/>
                <p:nvPr/>
              </p:nvSpPr>
              <p:spPr>
                <a:xfrm>
                  <a:off x="3505200" y="20574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3505200" y="1600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3962400" y="20574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Rectangle 42"/>
                <p:cNvSpPr/>
                <p:nvPr/>
              </p:nvSpPr>
              <p:spPr>
                <a:xfrm>
                  <a:off x="4419600" y="20574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4" name="Rectangle 43"/>
                <p:cNvSpPr/>
                <p:nvPr/>
              </p:nvSpPr>
              <p:spPr>
                <a:xfrm>
                  <a:off x="4876800" y="20574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5" name="Rectangle 44"/>
                <p:cNvSpPr/>
                <p:nvPr/>
              </p:nvSpPr>
              <p:spPr>
                <a:xfrm>
                  <a:off x="3962400" y="1600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4419600" y="1600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4876800" y="1600200"/>
                  <a:ext cx="381000" cy="381000"/>
                </a:xfrm>
                <a:prstGeom prst="rect">
                  <a:avLst/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</p:grpSp>
        <p:grpSp>
          <p:nvGrpSpPr>
            <p:cNvPr id="70" name="Group 96"/>
            <p:cNvGrpSpPr/>
            <p:nvPr/>
          </p:nvGrpSpPr>
          <p:grpSpPr>
            <a:xfrm>
              <a:off x="4572000" y="1676400"/>
              <a:ext cx="1752600" cy="762000"/>
              <a:chOff x="3581400" y="533400"/>
              <a:chExt cx="1752600" cy="838200"/>
            </a:xfrm>
          </p:grpSpPr>
          <p:sp>
            <p:nvSpPr>
              <p:cNvPr id="98" name="Rectangle 97"/>
              <p:cNvSpPr/>
              <p:nvPr/>
            </p:nvSpPr>
            <p:spPr>
              <a:xfrm>
                <a:off x="3581400" y="9906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3581400" y="533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038600" y="9906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495800" y="9906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953000" y="9906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038600" y="533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495800" y="533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953000" y="533400"/>
                <a:ext cx="381000" cy="381000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06" name="Rectangle 105"/>
          <p:cNvSpPr/>
          <p:nvPr/>
        </p:nvSpPr>
        <p:spPr>
          <a:xfrm>
            <a:off x="6934200" y="1219200"/>
            <a:ext cx="381000" cy="381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7391400" y="1219200"/>
            <a:ext cx="381000" cy="381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7848600" y="1219200"/>
            <a:ext cx="381000" cy="381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1" name="Group 111"/>
          <p:cNvGrpSpPr/>
          <p:nvPr/>
        </p:nvGrpSpPr>
        <p:grpSpPr>
          <a:xfrm>
            <a:off x="6477000" y="5257800"/>
            <a:ext cx="533400" cy="1323439"/>
            <a:chOff x="6377819" y="4398460"/>
            <a:chExt cx="846667" cy="1690599"/>
          </a:xfrm>
        </p:grpSpPr>
        <p:sp>
          <p:nvSpPr>
            <p:cNvPr id="110" name="Rectangle 109"/>
            <p:cNvSpPr/>
            <p:nvPr/>
          </p:nvSpPr>
          <p:spPr>
            <a:xfrm>
              <a:off x="6377819" y="4398460"/>
              <a:ext cx="846667" cy="1690599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8</a:t>
              </a:r>
            </a:p>
            <a:p>
              <a:pPr algn="ctr"/>
              <a:r>
                <a:rPr lang="en-US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6619724" y="5177181"/>
              <a:ext cx="457200" cy="152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endParaRPr>
            </a:p>
          </p:txBody>
        </p:sp>
      </p:grpSp>
      <p:grpSp>
        <p:nvGrpSpPr>
          <p:cNvPr id="72" name="Group 112"/>
          <p:cNvGrpSpPr/>
          <p:nvPr/>
        </p:nvGrpSpPr>
        <p:grpSpPr>
          <a:xfrm>
            <a:off x="7924800" y="4876800"/>
            <a:ext cx="533400" cy="1323439"/>
            <a:chOff x="5410200" y="4495800"/>
            <a:chExt cx="846667" cy="1943902"/>
          </a:xfrm>
          <a:solidFill>
            <a:schemeClr val="tx1"/>
          </a:solidFill>
        </p:grpSpPr>
        <p:sp>
          <p:nvSpPr>
            <p:cNvPr id="114" name="Rectangle 113"/>
            <p:cNvSpPr/>
            <p:nvPr/>
          </p:nvSpPr>
          <p:spPr>
            <a:xfrm>
              <a:off x="5410200" y="4495800"/>
              <a:ext cx="846667" cy="1943902"/>
            </a:xfrm>
            <a:prstGeom prst="rect">
              <a:avLst/>
            </a:prstGeom>
            <a:grp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3</a:t>
              </a:r>
            </a:p>
            <a:p>
              <a:pPr algn="ctr"/>
              <a:r>
                <a:rPr lang="en-US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8</a:t>
              </a: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5652105" y="5391197"/>
              <a:ext cx="457200" cy="152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  <p:cxnSp>
        <p:nvCxnSpPr>
          <p:cNvPr id="116" name="Straight Connector 115"/>
          <p:cNvCxnSpPr/>
          <p:nvPr/>
        </p:nvCxnSpPr>
        <p:spPr>
          <a:xfrm>
            <a:off x="228600" y="2590800"/>
            <a:ext cx="85344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angle 117"/>
          <p:cNvSpPr/>
          <p:nvPr/>
        </p:nvSpPr>
        <p:spPr>
          <a:xfrm>
            <a:off x="3505200" y="2971800"/>
            <a:ext cx="535723" cy="923330"/>
          </a:xfrm>
          <a:prstGeom prst="rect">
            <a:avLst/>
          </a:prstGeom>
          <a:solidFill>
            <a:schemeClr val="tx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3581400" y="4267200"/>
            <a:ext cx="535723" cy="923330"/>
          </a:xfrm>
          <a:prstGeom prst="rect">
            <a:avLst/>
          </a:prstGeom>
          <a:solidFill>
            <a:schemeClr val="tx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5791200" y="2971800"/>
            <a:ext cx="535723" cy="923330"/>
          </a:xfrm>
          <a:prstGeom prst="rect">
            <a:avLst/>
          </a:prstGeom>
          <a:solidFill>
            <a:schemeClr val="tx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5029200" y="5638800"/>
            <a:ext cx="535723" cy="923330"/>
          </a:xfrm>
          <a:prstGeom prst="rect">
            <a:avLst/>
          </a:prstGeom>
          <a:solidFill>
            <a:schemeClr val="tx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5715000" y="5867400"/>
            <a:ext cx="588623" cy="646331"/>
          </a:xfrm>
          <a:prstGeom prst="rect">
            <a:avLst/>
          </a:prstGeom>
          <a:solidFill>
            <a:schemeClr val="tx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or</a:t>
            </a:r>
          </a:p>
        </p:txBody>
      </p:sp>
      <p:sp>
        <p:nvSpPr>
          <p:cNvPr id="123" name="Right Arrow 122"/>
          <p:cNvSpPr/>
          <p:nvPr/>
        </p:nvSpPr>
        <p:spPr>
          <a:xfrm rot="15987956">
            <a:off x="5614281" y="5164667"/>
            <a:ext cx="782337" cy="381000"/>
          </a:xfrm>
          <a:prstGeom prst="rightArrow">
            <a:avLst>
              <a:gd name="adj1" fmla="val 55065"/>
              <a:gd name="adj2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1371600" y="3048000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023540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352800"/>
            <a:ext cx="4594670" cy="2581275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28600"/>
            <a:ext cx="6025017" cy="3464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939890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50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1_Office Theme</vt:lpstr>
      <vt:lpstr>Representations of a Mixed Number 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Representations of a Mixed Number</dc:title>
  <dc:creator>Owner</dc:creator>
  <cp:lastModifiedBy>Owner</cp:lastModifiedBy>
  <cp:revision>2</cp:revision>
  <dcterms:created xsi:type="dcterms:W3CDTF">2014-09-14T15:39:32Z</dcterms:created>
  <dcterms:modified xsi:type="dcterms:W3CDTF">2014-09-14T15:41:17Z</dcterms:modified>
</cp:coreProperties>
</file>