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9" r:id="rId4"/>
    <p:sldId id="280" r:id="rId5"/>
    <p:sldId id="277" r:id="rId6"/>
    <p:sldId id="271" r:id="rId7"/>
    <p:sldId id="275" r:id="rId8"/>
    <p:sldId id="272" r:id="rId9"/>
    <p:sldId id="258" r:id="rId10"/>
    <p:sldId id="260" r:id="rId11"/>
    <p:sldId id="261" r:id="rId12"/>
    <p:sldId id="262" r:id="rId13"/>
    <p:sldId id="274" r:id="rId14"/>
    <p:sldId id="263" r:id="rId15"/>
    <p:sldId id="264" r:id="rId16"/>
    <p:sldId id="265" r:id="rId17"/>
    <p:sldId id="273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94" d="100"/>
          <a:sy n="94" d="100"/>
        </p:scale>
        <p:origin x="-12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9DAB-3A61-4CE9-A5EB-127872044ADC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5C1B4-493F-45DF-9DC7-BD5302C9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514600"/>
            <a:ext cx="6934200" cy="1470025"/>
          </a:xfrm>
          <a:solidFill>
            <a:srgbClr val="FFFF00"/>
          </a:solidFill>
          <a:ln w="76200">
            <a:solidFill>
              <a:srgbClr val="0070C0"/>
            </a:solidFill>
            <a:prstDash val="dashDot"/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Modeling Equations</a:t>
            </a:r>
            <a:endParaRPr lang="en-US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676400" y="685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2362200" y="762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3124200" y="2286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4724400" y="228600"/>
            <a:ext cx="1295400" cy="1219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6324600" y="685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7086600" y="685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7696200" y="2286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228600"/>
            <a:ext cx="1295400" cy="1219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2400" y="2209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2400" y="1676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24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2400" y="4800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2400" y="4267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Oval 17"/>
          <p:cNvSpPr/>
          <p:nvPr/>
        </p:nvSpPr>
        <p:spPr>
          <a:xfrm>
            <a:off x="152400" y="3733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400" y="5257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2400" y="6248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2400" y="5715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8534400" y="2667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8534400" y="2133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4" name="Oval 23"/>
          <p:cNvSpPr/>
          <p:nvPr/>
        </p:nvSpPr>
        <p:spPr>
          <a:xfrm>
            <a:off x="8534400" y="1600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85344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Oval 25"/>
          <p:cNvSpPr/>
          <p:nvPr/>
        </p:nvSpPr>
        <p:spPr>
          <a:xfrm>
            <a:off x="8534400" y="4724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Oval 26"/>
          <p:cNvSpPr/>
          <p:nvPr/>
        </p:nvSpPr>
        <p:spPr>
          <a:xfrm>
            <a:off x="8534400" y="4191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Oval 27"/>
          <p:cNvSpPr/>
          <p:nvPr/>
        </p:nvSpPr>
        <p:spPr>
          <a:xfrm>
            <a:off x="8534400" y="3657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Oval 28"/>
          <p:cNvSpPr/>
          <p:nvPr/>
        </p:nvSpPr>
        <p:spPr>
          <a:xfrm>
            <a:off x="8534400" y="5181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Oval 29"/>
          <p:cNvSpPr/>
          <p:nvPr/>
        </p:nvSpPr>
        <p:spPr>
          <a:xfrm>
            <a:off x="8534400" y="6172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1" name="Oval 30"/>
          <p:cNvSpPr/>
          <p:nvPr/>
        </p:nvSpPr>
        <p:spPr>
          <a:xfrm>
            <a:off x="8534400" y="5638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2" name="Oval 41"/>
          <p:cNvSpPr/>
          <p:nvPr/>
        </p:nvSpPr>
        <p:spPr>
          <a:xfrm>
            <a:off x="1295400" y="6248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5800" y="6248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4" name="Oval 43"/>
          <p:cNvSpPr/>
          <p:nvPr/>
        </p:nvSpPr>
        <p:spPr>
          <a:xfrm>
            <a:off x="1828800" y="6248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5" name="Oval 44"/>
          <p:cNvSpPr/>
          <p:nvPr/>
        </p:nvSpPr>
        <p:spPr>
          <a:xfrm>
            <a:off x="2971800" y="6248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62200" y="6248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7" name="Oval 46"/>
          <p:cNvSpPr/>
          <p:nvPr/>
        </p:nvSpPr>
        <p:spPr>
          <a:xfrm>
            <a:off x="3505200" y="6324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48200" y="6324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9" name="Oval 48"/>
          <p:cNvSpPr/>
          <p:nvPr/>
        </p:nvSpPr>
        <p:spPr>
          <a:xfrm>
            <a:off x="4038600" y="6324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0" name="Oval 49"/>
          <p:cNvSpPr/>
          <p:nvPr/>
        </p:nvSpPr>
        <p:spPr>
          <a:xfrm>
            <a:off x="5181600" y="6324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1" name="Oval 50"/>
          <p:cNvSpPr/>
          <p:nvPr/>
        </p:nvSpPr>
        <p:spPr>
          <a:xfrm>
            <a:off x="6324600" y="6324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2" name="Oval 51"/>
          <p:cNvSpPr/>
          <p:nvPr/>
        </p:nvSpPr>
        <p:spPr>
          <a:xfrm>
            <a:off x="5715000" y="6324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3" name="Oval 52"/>
          <p:cNvSpPr/>
          <p:nvPr/>
        </p:nvSpPr>
        <p:spPr>
          <a:xfrm>
            <a:off x="6858000" y="6248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4" name="Oval 53"/>
          <p:cNvSpPr/>
          <p:nvPr/>
        </p:nvSpPr>
        <p:spPr>
          <a:xfrm>
            <a:off x="8001000" y="6248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5" name="Oval 54"/>
          <p:cNvSpPr/>
          <p:nvPr/>
        </p:nvSpPr>
        <p:spPr>
          <a:xfrm>
            <a:off x="7391400" y="6248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762000"/>
            <a:ext cx="7671816" cy="1624584"/>
            <a:chOff x="523520" y="533400"/>
            <a:chExt cx="7671816" cy="1624584"/>
          </a:xfrm>
        </p:grpSpPr>
        <p:pic>
          <p:nvPicPr>
            <p:cNvPr id="4" name="Picture 3" descr="model_equations104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0" y="914400"/>
              <a:ext cx="5147336" cy="1143000"/>
            </a:xfrm>
            <a:prstGeom prst="rect">
              <a:avLst/>
            </a:prstGeom>
          </p:spPr>
        </p:pic>
        <p:pic>
          <p:nvPicPr>
            <p:cNvPr id="5" name="Picture 4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3520" y="533400"/>
              <a:ext cx="2118330" cy="1624584"/>
            </a:xfrm>
            <a:prstGeom prst="rect">
              <a:avLst/>
            </a:prstGeom>
          </p:spPr>
        </p:pic>
      </p:grpSp>
      <p:sp>
        <p:nvSpPr>
          <p:cNvPr id="8" name="Oval 7"/>
          <p:cNvSpPr/>
          <p:nvPr/>
        </p:nvSpPr>
        <p:spPr>
          <a:xfrm>
            <a:off x="990600" y="26670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2819400" y="3200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2362200" y="2971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720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388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722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388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054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05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2895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762000" y="2514600"/>
            <a:ext cx="62484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ame 20"/>
          <p:cNvSpPr/>
          <p:nvPr/>
        </p:nvSpPr>
        <p:spPr>
          <a:xfrm>
            <a:off x="1752600" y="44196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9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 – 2 = 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Frame 21"/>
          <p:cNvSpPr/>
          <p:nvPr/>
        </p:nvSpPr>
        <p:spPr>
          <a:xfrm>
            <a:off x="1219200" y="29718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3886200" y="228600"/>
            <a:ext cx="25146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- 2 = 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1000" y="1066800"/>
            <a:ext cx="7193568" cy="1624584"/>
            <a:chOff x="914400" y="381000"/>
            <a:chExt cx="7193568" cy="1624584"/>
          </a:xfrm>
        </p:grpSpPr>
        <p:pic>
          <p:nvPicPr>
            <p:cNvPr id="4" name="Picture 3" descr="model_equations105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2800" y="533400"/>
              <a:ext cx="4755168" cy="1371600"/>
            </a:xfrm>
            <a:prstGeom prst="rect">
              <a:avLst/>
            </a:prstGeom>
          </p:spPr>
        </p:pic>
        <p:pic>
          <p:nvPicPr>
            <p:cNvPr id="5" name="Picture 4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4400" y="381000"/>
              <a:ext cx="2118330" cy="1624584"/>
            </a:xfrm>
            <a:prstGeom prst="rect">
              <a:avLst/>
            </a:prstGeom>
          </p:spPr>
        </p:pic>
      </p:grpSp>
      <p:sp>
        <p:nvSpPr>
          <p:cNvPr id="7" name="Oval 6"/>
          <p:cNvSpPr/>
          <p:nvPr/>
        </p:nvSpPr>
        <p:spPr>
          <a:xfrm>
            <a:off x="2514600" y="2895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29718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2209800" y="3429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2057400" y="2895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33600" y="3962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00600" y="3048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248400" y="3581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15000" y="3048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48400" y="3048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15000" y="3581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57800" y="3581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57800" y="3048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31242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33400" y="2819400"/>
            <a:ext cx="62484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ame 20"/>
          <p:cNvSpPr/>
          <p:nvPr/>
        </p:nvSpPr>
        <p:spPr>
          <a:xfrm>
            <a:off x="1447800" y="47244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19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19 – 9 = 10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Frame 21"/>
          <p:cNvSpPr/>
          <p:nvPr/>
        </p:nvSpPr>
        <p:spPr>
          <a:xfrm>
            <a:off x="990600" y="32004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3962400" y="304800"/>
            <a:ext cx="20574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- 9 = 10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971800" y="2895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4" name="Oval 33"/>
          <p:cNvSpPr/>
          <p:nvPr/>
        </p:nvSpPr>
        <p:spPr>
          <a:xfrm>
            <a:off x="2590800" y="3429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5" name="Oval 34"/>
          <p:cNvSpPr/>
          <p:nvPr/>
        </p:nvSpPr>
        <p:spPr>
          <a:xfrm>
            <a:off x="3048000" y="3429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6" name="Oval 35"/>
          <p:cNvSpPr/>
          <p:nvPr/>
        </p:nvSpPr>
        <p:spPr>
          <a:xfrm>
            <a:off x="2590800" y="3962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7" name="Oval 36"/>
          <p:cNvSpPr/>
          <p:nvPr/>
        </p:nvSpPr>
        <p:spPr>
          <a:xfrm>
            <a:off x="3124200" y="3962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8" name="Oval 37"/>
          <p:cNvSpPr/>
          <p:nvPr/>
        </p:nvSpPr>
        <p:spPr>
          <a:xfrm>
            <a:off x="4800600" y="3581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9" name="Oval 38"/>
          <p:cNvSpPr/>
          <p:nvPr/>
        </p:nvSpPr>
        <p:spPr>
          <a:xfrm>
            <a:off x="4343400" y="3581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0" name="Oval 39"/>
          <p:cNvSpPr/>
          <p:nvPr/>
        </p:nvSpPr>
        <p:spPr>
          <a:xfrm>
            <a:off x="4343400" y="3048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33400" y="533400"/>
            <a:ext cx="5791200" cy="1624584"/>
            <a:chOff x="990600" y="533400"/>
            <a:chExt cx="5791200" cy="1624584"/>
          </a:xfrm>
        </p:grpSpPr>
        <p:pic>
          <p:nvPicPr>
            <p:cNvPr id="4" name="Picture 3" descr="model_equations106.jpg"/>
            <p:cNvPicPr>
              <a:picLocks noChangeAspect="1"/>
            </p:cNvPicPr>
            <p:nvPr/>
          </p:nvPicPr>
          <p:blipFill>
            <a:blip r:embed="rId2" cstate="print"/>
            <a:srcRect l="21074" r="16942"/>
            <a:stretch>
              <a:fillRect/>
            </a:stretch>
          </p:blipFill>
          <p:spPr>
            <a:xfrm>
              <a:off x="3505200" y="533400"/>
              <a:ext cx="3276600" cy="1585875"/>
            </a:xfrm>
            <a:prstGeom prst="rect">
              <a:avLst/>
            </a:prstGeom>
          </p:spPr>
        </p:pic>
        <p:pic>
          <p:nvPicPr>
            <p:cNvPr id="5" name="Picture 4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" y="533400"/>
              <a:ext cx="2118330" cy="1624584"/>
            </a:xfrm>
            <a:prstGeom prst="rect">
              <a:avLst/>
            </a:prstGeom>
          </p:spPr>
        </p:pic>
      </p:grpSp>
      <p:sp>
        <p:nvSpPr>
          <p:cNvPr id="8" name="Oval 7"/>
          <p:cNvSpPr/>
          <p:nvPr/>
        </p:nvSpPr>
        <p:spPr>
          <a:xfrm>
            <a:off x="990600" y="26670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2362200" y="2971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388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722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388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054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05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2895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762000" y="2514600"/>
            <a:ext cx="62484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ame 20"/>
          <p:cNvSpPr/>
          <p:nvPr/>
        </p:nvSpPr>
        <p:spPr>
          <a:xfrm>
            <a:off x="1752600" y="44196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7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 – 1 = 6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Frame 21"/>
          <p:cNvSpPr/>
          <p:nvPr/>
        </p:nvSpPr>
        <p:spPr>
          <a:xfrm>
            <a:off x="1219200" y="29718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6477000" y="533400"/>
            <a:ext cx="18288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7 - 1 = 6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838200"/>
            <a:ext cx="8260080" cy="1624584"/>
            <a:chOff x="457200" y="228600"/>
            <a:chExt cx="8260080" cy="1624584"/>
          </a:xfrm>
        </p:grpSpPr>
        <p:pic>
          <p:nvPicPr>
            <p:cNvPr id="2" name="Picture 1" descr="model_equations11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0" y="381000"/>
              <a:ext cx="5669280" cy="1268180"/>
            </a:xfrm>
            <a:prstGeom prst="rect">
              <a:avLst/>
            </a:prstGeom>
          </p:spPr>
        </p:pic>
        <p:pic>
          <p:nvPicPr>
            <p:cNvPr id="3" name="Picture 2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" y="228600"/>
              <a:ext cx="2118330" cy="1624584"/>
            </a:xfrm>
            <a:prstGeom prst="rect">
              <a:avLst/>
            </a:prstGeom>
          </p:spPr>
        </p:pic>
      </p:grpSp>
      <p:sp>
        <p:nvSpPr>
          <p:cNvPr id="6" name="Oval 5"/>
          <p:cNvSpPr/>
          <p:nvPr/>
        </p:nvSpPr>
        <p:spPr>
          <a:xfrm>
            <a:off x="3886200" y="2743200"/>
            <a:ext cx="1295400" cy="1219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2895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28600" y="2514600"/>
            <a:ext cx="86106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1219200" y="44196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4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16 – 4 = 12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4114800" y="3048000"/>
            <a:ext cx="838200" cy="685800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4495800" y="228600"/>
            <a:ext cx="25146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16 – n = 12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629400" y="2895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8077200" y="3429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43800" y="2895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8077200" y="2895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Oval 25"/>
          <p:cNvSpPr/>
          <p:nvPr/>
        </p:nvSpPr>
        <p:spPr>
          <a:xfrm>
            <a:off x="7543800" y="3429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86600" y="3429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Oval 27"/>
          <p:cNvSpPr/>
          <p:nvPr/>
        </p:nvSpPr>
        <p:spPr>
          <a:xfrm>
            <a:off x="7086600" y="2895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29400" y="3429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72200" y="3429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1" name="Oval 30"/>
          <p:cNvSpPr/>
          <p:nvPr/>
        </p:nvSpPr>
        <p:spPr>
          <a:xfrm>
            <a:off x="6172200" y="2895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2" name="Oval 31"/>
          <p:cNvSpPr/>
          <p:nvPr/>
        </p:nvSpPr>
        <p:spPr>
          <a:xfrm>
            <a:off x="5715000" y="3429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15000" y="2895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4" name="Oval 33"/>
          <p:cNvSpPr/>
          <p:nvPr/>
        </p:nvSpPr>
        <p:spPr>
          <a:xfrm>
            <a:off x="9144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5" name="Oval 34"/>
          <p:cNvSpPr/>
          <p:nvPr/>
        </p:nvSpPr>
        <p:spPr>
          <a:xfrm>
            <a:off x="9144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6" name="Oval 35"/>
          <p:cNvSpPr/>
          <p:nvPr/>
        </p:nvSpPr>
        <p:spPr>
          <a:xfrm>
            <a:off x="22860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7" name="Oval 36"/>
          <p:cNvSpPr/>
          <p:nvPr/>
        </p:nvSpPr>
        <p:spPr>
          <a:xfrm>
            <a:off x="3810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04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9" name="Oval 38"/>
          <p:cNvSpPr/>
          <p:nvPr/>
        </p:nvSpPr>
        <p:spPr>
          <a:xfrm>
            <a:off x="3810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004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1" name="Oval 40"/>
          <p:cNvSpPr/>
          <p:nvPr/>
        </p:nvSpPr>
        <p:spPr>
          <a:xfrm>
            <a:off x="27432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2" name="Oval 41"/>
          <p:cNvSpPr/>
          <p:nvPr/>
        </p:nvSpPr>
        <p:spPr>
          <a:xfrm>
            <a:off x="27432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3" name="Oval 42"/>
          <p:cNvSpPr/>
          <p:nvPr/>
        </p:nvSpPr>
        <p:spPr>
          <a:xfrm>
            <a:off x="22860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4" name="Oval 43"/>
          <p:cNvSpPr/>
          <p:nvPr/>
        </p:nvSpPr>
        <p:spPr>
          <a:xfrm>
            <a:off x="18288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5" name="Oval 44"/>
          <p:cNvSpPr/>
          <p:nvPr/>
        </p:nvSpPr>
        <p:spPr>
          <a:xfrm>
            <a:off x="18288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6" name="Oval 45"/>
          <p:cNvSpPr/>
          <p:nvPr/>
        </p:nvSpPr>
        <p:spPr>
          <a:xfrm>
            <a:off x="13716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7" name="Oval 46"/>
          <p:cNvSpPr/>
          <p:nvPr/>
        </p:nvSpPr>
        <p:spPr>
          <a:xfrm>
            <a:off x="13716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8" name="Oval 47"/>
          <p:cNvSpPr/>
          <p:nvPr/>
        </p:nvSpPr>
        <p:spPr>
          <a:xfrm>
            <a:off x="1600200" y="3733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9" name="Oval 48"/>
          <p:cNvSpPr/>
          <p:nvPr/>
        </p:nvSpPr>
        <p:spPr>
          <a:xfrm>
            <a:off x="2438400" y="3733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8200" y="838200"/>
            <a:ext cx="6739128" cy="1624584"/>
            <a:chOff x="914400" y="228600"/>
            <a:chExt cx="6739128" cy="1624584"/>
          </a:xfrm>
        </p:grpSpPr>
        <p:pic>
          <p:nvPicPr>
            <p:cNvPr id="4" name="Picture 3" descr="model_equations107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29000" y="381000"/>
              <a:ext cx="4224528" cy="1373854"/>
            </a:xfrm>
            <a:prstGeom prst="rect">
              <a:avLst/>
            </a:prstGeom>
          </p:spPr>
        </p:pic>
        <p:pic>
          <p:nvPicPr>
            <p:cNvPr id="5" name="Picture 4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4400" y="228600"/>
              <a:ext cx="2118330" cy="1624584"/>
            </a:xfrm>
            <a:prstGeom prst="rect">
              <a:avLst/>
            </a:prstGeom>
          </p:spPr>
        </p:pic>
      </p:grpSp>
      <p:sp>
        <p:nvSpPr>
          <p:cNvPr id="8" name="Oval 7"/>
          <p:cNvSpPr/>
          <p:nvPr/>
        </p:nvSpPr>
        <p:spPr>
          <a:xfrm>
            <a:off x="2209800" y="27432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9906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9906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9906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482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388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722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388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054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05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2895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762000" y="2514600"/>
            <a:ext cx="62484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ame 20"/>
          <p:cNvSpPr/>
          <p:nvPr/>
        </p:nvSpPr>
        <p:spPr>
          <a:xfrm>
            <a:off x="1752600" y="44196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8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6 + 8 = 14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Frame 21"/>
          <p:cNvSpPr/>
          <p:nvPr/>
        </p:nvSpPr>
        <p:spPr>
          <a:xfrm>
            <a:off x="2438400" y="29718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8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4191000" y="0"/>
            <a:ext cx="25146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6 + n = 14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676400" y="3581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1676400" y="2667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Oval 25"/>
          <p:cNvSpPr/>
          <p:nvPr/>
        </p:nvSpPr>
        <p:spPr>
          <a:xfrm>
            <a:off x="1676400" y="3124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Oval 26"/>
          <p:cNvSpPr/>
          <p:nvPr/>
        </p:nvSpPr>
        <p:spPr>
          <a:xfrm>
            <a:off x="5105400" y="3733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Oval 27"/>
          <p:cNvSpPr/>
          <p:nvPr/>
        </p:nvSpPr>
        <p:spPr>
          <a:xfrm>
            <a:off x="5638800" y="3733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Oval 28"/>
          <p:cNvSpPr/>
          <p:nvPr/>
        </p:nvSpPr>
        <p:spPr>
          <a:xfrm>
            <a:off x="46482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14800" y="3124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1" name="Oval 30"/>
          <p:cNvSpPr/>
          <p:nvPr/>
        </p:nvSpPr>
        <p:spPr>
          <a:xfrm>
            <a:off x="45720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2" name="Oval 31"/>
          <p:cNvSpPr/>
          <p:nvPr/>
        </p:nvSpPr>
        <p:spPr>
          <a:xfrm>
            <a:off x="4114800" y="2667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3" name="Oval 32"/>
          <p:cNvSpPr/>
          <p:nvPr/>
        </p:nvSpPr>
        <p:spPr>
          <a:xfrm>
            <a:off x="41910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685800"/>
            <a:ext cx="6705600" cy="1802360"/>
            <a:chOff x="1066800" y="228600"/>
            <a:chExt cx="7010400" cy="1802360"/>
          </a:xfrm>
        </p:grpSpPr>
        <p:pic>
          <p:nvPicPr>
            <p:cNvPr id="2" name="Picture 1" descr="model_equations108.jpg"/>
            <p:cNvPicPr>
              <a:picLocks noChangeAspect="1"/>
            </p:cNvPicPr>
            <p:nvPr/>
          </p:nvPicPr>
          <p:blipFill>
            <a:blip r:embed="rId2" cstate="print"/>
            <a:srcRect l="6612" r="7645"/>
            <a:stretch>
              <a:fillRect/>
            </a:stretch>
          </p:blipFill>
          <p:spPr>
            <a:xfrm>
              <a:off x="3505200" y="228600"/>
              <a:ext cx="4572000" cy="1802360"/>
            </a:xfrm>
            <a:prstGeom prst="rect">
              <a:avLst/>
            </a:prstGeom>
            <a:noFill/>
          </p:spPr>
        </p:pic>
        <p:pic>
          <p:nvPicPr>
            <p:cNvPr id="3" name="Picture 2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6800" y="228600"/>
              <a:ext cx="2118330" cy="1624584"/>
            </a:xfrm>
            <a:prstGeom prst="rect">
              <a:avLst/>
            </a:prstGeom>
          </p:spPr>
        </p:pic>
      </p:grpSp>
      <p:sp>
        <p:nvSpPr>
          <p:cNvPr id="6" name="Oval 5"/>
          <p:cNvSpPr/>
          <p:nvPr/>
        </p:nvSpPr>
        <p:spPr>
          <a:xfrm>
            <a:off x="3048000" y="27432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006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048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04800" y="2590800"/>
            <a:ext cx="7543800" cy="15240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685800" y="46482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1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10 + 1 = 11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3276600" y="30480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5638800" y="1828800"/>
            <a:ext cx="22860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10 + n = 11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578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66294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722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66294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722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Oval 26"/>
          <p:cNvSpPr/>
          <p:nvPr/>
        </p:nvSpPr>
        <p:spPr>
          <a:xfrm>
            <a:off x="57150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Oval 27"/>
          <p:cNvSpPr/>
          <p:nvPr/>
        </p:nvSpPr>
        <p:spPr>
          <a:xfrm>
            <a:off x="57150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78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2" name="Oval 41"/>
          <p:cNvSpPr/>
          <p:nvPr/>
        </p:nvSpPr>
        <p:spPr>
          <a:xfrm>
            <a:off x="9144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3" name="Oval 42"/>
          <p:cNvSpPr/>
          <p:nvPr/>
        </p:nvSpPr>
        <p:spPr>
          <a:xfrm>
            <a:off x="23622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4" name="Oval 43"/>
          <p:cNvSpPr/>
          <p:nvPr/>
        </p:nvSpPr>
        <p:spPr>
          <a:xfrm>
            <a:off x="18288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5" name="Oval 44"/>
          <p:cNvSpPr/>
          <p:nvPr/>
        </p:nvSpPr>
        <p:spPr>
          <a:xfrm>
            <a:off x="23622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6" name="Oval 45"/>
          <p:cNvSpPr/>
          <p:nvPr/>
        </p:nvSpPr>
        <p:spPr>
          <a:xfrm>
            <a:off x="18288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7" name="Oval 46"/>
          <p:cNvSpPr/>
          <p:nvPr/>
        </p:nvSpPr>
        <p:spPr>
          <a:xfrm>
            <a:off x="13716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8" name="Oval 47"/>
          <p:cNvSpPr/>
          <p:nvPr/>
        </p:nvSpPr>
        <p:spPr>
          <a:xfrm>
            <a:off x="13716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9" name="Oval 48"/>
          <p:cNvSpPr/>
          <p:nvPr/>
        </p:nvSpPr>
        <p:spPr>
          <a:xfrm>
            <a:off x="9144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0" name="Oval 49"/>
          <p:cNvSpPr/>
          <p:nvPr/>
        </p:nvSpPr>
        <p:spPr>
          <a:xfrm>
            <a:off x="4572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1" name="Oval 50"/>
          <p:cNvSpPr/>
          <p:nvPr/>
        </p:nvSpPr>
        <p:spPr>
          <a:xfrm>
            <a:off x="4572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2" name="Oval 51"/>
          <p:cNvSpPr/>
          <p:nvPr/>
        </p:nvSpPr>
        <p:spPr>
          <a:xfrm>
            <a:off x="7162800" y="3505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3" name="Oval 52"/>
          <p:cNvSpPr/>
          <p:nvPr/>
        </p:nvSpPr>
        <p:spPr>
          <a:xfrm>
            <a:off x="71628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1000" y="914400"/>
            <a:ext cx="6248400" cy="1723631"/>
            <a:chOff x="838200" y="304800"/>
            <a:chExt cx="6248400" cy="1723631"/>
          </a:xfrm>
        </p:grpSpPr>
        <p:pic>
          <p:nvPicPr>
            <p:cNvPr id="2" name="Picture 1" descr="model_equations109.jpg"/>
            <p:cNvPicPr>
              <a:picLocks noChangeAspect="1"/>
            </p:cNvPicPr>
            <p:nvPr/>
          </p:nvPicPr>
          <p:blipFill>
            <a:blip r:embed="rId2" cstate="print"/>
            <a:srcRect l="10703" r="17431"/>
            <a:stretch>
              <a:fillRect/>
            </a:stretch>
          </p:blipFill>
          <p:spPr>
            <a:xfrm>
              <a:off x="3505200" y="381000"/>
              <a:ext cx="3581400" cy="1647431"/>
            </a:xfrm>
            <a:prstGeom prst="rect">
              <a:avLst/>
            </a:prstGeom>
          </p:spPr>
        </p:pic>
        <p:pic>
          <p:nvPicPr>
            <p:cNvPr id="3" name="Picture 2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200" y="304800"/>
              <a:ext cx="2118330" cy="1624584"/>
            </a:xfrm>
            <a:prstGeom prst="rect">
              <a:avLst/>
            </a:prstGeom>
          </p:spPr>
        </p:pic>
      </p:grpSp>
      <p:sp>
        <p:nvSpPr>
          <p:cNvPr id="6" name="Oval 5"/>
          <p:cNvSpPr/>
          <p:nvPr/>
        </p:nvSpPr>
        <p:spPr>
          <a:xfrm>
            <a:off x="2590800" y="2743200"/>
            <a:ext cx="1295400" cy="1219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9144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895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609600" y="2667000"/>
            <a:ext cx="6248400" cy="16002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1752600" y="44196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1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 – 1 = 8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2819400" y="3048000"/>
            <a:ext cx="838200" cy="685800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4800600" y="228600"/>
            <a:ext cx="25146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 – n = 8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14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9144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14478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Oval 25"/>
          <p:cNvSpPr/>
          <p:nvPr/>
        </p:nvSpPr>
        <p:spPr>
          <a:xfrm>
            <a:off x="14478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Oval 26"/>
          <p:cNvSpPr/>
          <p:nvPr/>
        </p:nvSpPr>
        <p:spPr>
          <a:xfrm>
            <a:off x="14478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Oval 27"/>
          <p:cNvSpPr/>
          <p:nvPr/>
        </p:nvSpPr>
        <p:spPr>
          <a:xfrm>
            <a:off x="19812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Oval 28"/>
          <p:cNvSpPr/>
          <p:nvPr/>
        </p:nvSpPr>
        <p:spPr>
          <a:xfrm>
            <a:off x="19812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Oval 29"/>
          <p:cNvSpPr/>
          <p:nvPr/>
        </p:nvSpPr>
        <p:spPr>
          <a:xfrm>
            <a:off x="19812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1" name="Oval 30"/>
          <p:cNvSpPr/>
          <p:nvPr/>
        </p:nvSpPr>
        <p:spPr>
          <a:xfrm>
            <a:off x="44958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2" name="Oval 31"/>
          <p:cNvSpPr/>
          <p:nvPr/>
        </p:nvSpPr>
        <p:spPr>
          <a:xfrm>
            <a:off x="44958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3" name="Oval 32"/>
          <p:cNvSpPr/>
          <p:nvPr/>
        </p:nvSpPr>
        <p:spPr>
          <a:xfrm>
            <a:off x="44958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292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5" name="Oval 34"/>
          <p:cNvSpPr/>
          <p:nvPr/>
        </p:nvSpPr>
        <p:spPr>
          <a:xfrm>
            <a:off x="50292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6" name="Oval 35"/>
          <p:cNvSpPr/>
          <p:nvPr/>
        </p:nvSpPr>
        <p:spPr>
          <a:xfrm>
            <a:off x="50292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7" name="Oval 36"/>
          <p:cNvSpPr/>
          <p:nvPr/>
        </p:nvSpPr>
        <p:spPr>
          <a:xfrm>
            <a:off x="55626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9" name="Oval 38"/>
          <p:cNvSpPr/>
          <p:nvPr/>
        </p:nvSpPr>
        <p:spPr>
          <a:xfrm>
            <a:off x="55626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457200" y="685800"/>
            <a:ext cx="7239000" cy="1776984"/>
            <a:chOff x="533400" y="381000"/>
            <a:chExt cx="7239000" cy="1776984"/>
          </a:xfrm>
        </p:grpSpPr>
        <p:pic>
          <p:nvPicPr>
            <p:cNvPr id="4" name="Picture 3" descr="model_equations10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00400" y="990600"/>
              <a:ext cx="4572000" cy="1022057"/>
            </a:xfrm>
            <a:prstGeom prst="rect">
              <a:avLst/>
            </a:prstGeom>
          </p:spPr>
        </p:pic>
        <p:pic>
          <p:nvPicPr>
            <p:cNvPr id="5" name="Picture 4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" y="381000"/>
              <a:ext cx="2317048" cy="1776984"/>
            </a:xfrm>
            <a:prstGeom prst="rect">
              <a:avLst/>
            </a:prstGeom>
          </p:spPr>
        </p:pic>
      </p:grpSp>
      <p:sp>
        <p:nvSpPr>
          <p:cNvPr id="8" name="Oval 7"/>
          <p:cNvSpPr/>
          <p:nvPr/>
        </p:nvSpPr>
        <p:spPr>
          <a:xfrm>
            <a:off x="1828800" y="27432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1295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192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44196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388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722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388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054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05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2895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762000" y="2514600"/>
            <a:ext cx="62484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ame 20"/>
          <p:cNvSpPr/>
          <p:nvPr/>
        </p:nvSpPr>
        <p:spPr>
          <a:xfrm>
            <a:off x="1752600" y="4419600"/>
            <a:ext cx="4343400" cy="16764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5 </a:t>
            </a:r>
          </a:p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 + 5 = 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Frame 21"/>
          <p:cNvSpPr/>
          <p:nvPr/>
        </p:nvSpPr>
        <p:spPr>
          <a:xfrm>
            <a:off x="2057400" y="30480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4114800" y="304800"/>
            <a:ext cx="25146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 + n = 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906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1447800" y="27432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533400" y="2895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533400" y="3429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3276600" y="3048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770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36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477000" y="2895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436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54102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102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2971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457200" y="2514600"/>
            <a:ext cx="65532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1752600" y="44196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9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 + 9 = 13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1600200" y="30480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3962400" y="228600"/>
            <a:ext cx="2514600" cy="6858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 + n = 13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04800" y="762000"/>
            <a:ext cx="7932966" cy="1624584"/>
            <a:chOff x="304800" y="762000"/>
            <a:chExt cx="7932966" cy="1624584"/>
          </a:xfrm>
        </p:grpSpPr>
        <p:grpSp>
          <p:nvGrpSpPr>
            <p:cNvPr id="42" name="Group 41"/>
            <p:cNvGrpSpPr/>
            <p:nvPr/>
          </p:nvGrpSpPr>
          <p:grpSpPr>
            <a:xfrm>
              <a:off x="304800" y="762000"/>
              <a:ext cx="7932966" cy="1624584"/>
              <a:chOff x="533400" y="533400"/>
              <a:chExt cx="7932966" cy="1624584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048000" y="762000"/>
                <a:ext cx="5418366" cy="1295400"/>
                <a:chOff x="762000" y="3276600"/>
                <a:chExt cx="5418366" cy="1295400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2057400" y="3657600"/>
                  <a:ext cx="304800" cy="685800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762000" y="3276600"/>
                  <a:ext cx="5418366" cy="1295400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066800" y="40386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2590800" y="3657600"/>
                  <a:ext cx="38780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=</a:t>
                  </a:r>
                  <a:endPara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haroni" pitchFamily="2" charset="-79"/>
                    <a:cs typeface="Aharoni" pitchFamily="2" charset="-79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990600" y="35814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3200400" y="38100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3581400" y="35814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4038600" y="35814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4495800" y="35814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657600" y="39624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038600" y="39624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4495800" y="40386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876800" y="35814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953000" y="40386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257800" y="35814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5334000" y="4044994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447800" y="36576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600200" y="4114800"/>
                  <a:ext cx="304800" cy="3048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41" name="Picture 40" descr="model_equations_key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33400" y="533400"/>
                <a:ext cx="2118330" cy="1624584"/>
              </a:xfrm>
              <a:prstGeom prst="rect">
                <a:avLst/>
              </a:prstGeom>
            </p:spPr>
          </p:pic>
        </p:grpSp>
        <p:sp>
          <p:nvSpPr>
            <p:cNvPr id="43" name="Rectangle 42"/>
            <p:cNvSpPr/>
            <p:nvPr/>
          </p:nvSpPr>
          <p:spPr>
            <a:xfrm>
              <a:off x="7772400" y="1371600"/>
              <a:ext cx="304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772400" y="1752600"/>
              <a:ext cx="304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Oval 45"/>
          <p:cNvSpPr/>
          <p:nvPr/>
        </p:nvSpPr>
        <p:spPr>
          <a:xfrm>
            <a:off x="48768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7" name="Oval 46"/>
          <p:cNvSpPr/>
          <p:nvPr/>
        </p:nvSpPr>
        <p:spPr>
          <a:xfrm>
            <a:off x="4343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8" name="Oval 47"/>
          <p:cNvSpPr/>
          <p:nvPr/>
        </p:nvSpPr>
        <p:spPr>
          <a:xfrm>
            <a:off x="48768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9" name="Oval 48"/>
          <p:cNvSpPr/>
          <p:nvPr/>
        </p:nvSpPr>
        <p:spPr>
          <a:xfrm>
            <a:off x="43434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0" name="Oval 49"/>
          <p:cNvSpPr/>
          <p:nvPr/>
        </p:nvSpPr>
        <p:spPr>
          <a:xfrm>
            <a:off x="38100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1" name="Oval 50"/>
          <p:cNvSpPr/>
          <p:nvPr/>
        </p:nvSpPr>
        <p:spPr>
          <a:xfrm>
            <a:off x="38100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52800"/>
            <a:ext cx="3877903" cy="28622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81400"/>
            <a:ext cx="3962400" cy="2783621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609600"/>
            <a:ext cx="3882189" cy="243840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05200"/>
            <a:ext cx="3653136" cy="25908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657600"/>
            <a:ext cx="3429000" cy="2550319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57200"/>
            <a:ext cx="3419475" cy="2509706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43692"/>
          <a:stretch>
            <a:fillRect/>
          </a:stretch>
        </p:blipFill>
        <p:spPr bwMode="auto">
          <a:xfrm>
            <a:off x="533400" y="1143000"/>
            <a:ext cx="3806899" cy="4038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3581400" y="1143000"/>
            <a:ext cx="685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?</a:t>
            </a:r>
            <a:endParaRPr lang="en-US" sz="5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505200" y="2362200"/>
            <a:ext cx="685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?</a:t>
            </a:r>
            <a:endParaRPr lang="en-US" sz="5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505200" y="3352800"/>
            <a:ext cx="685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?</a:t>
            </a:r>
            <a:endParaRPr lang="en-US" sz="5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505200" y="4267200"/>
            <a:ext cx="685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?</a:t>
            </a:r>
            <a:endParaRPr lang="en-US" sz="5400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724400" y="838200"/>
            <a:ext cx="4038600" cy="2057400"/>
          </a:xfrm>
          <a:prstGeom prst="rect">
            <a:avLst/>
          </a:prstGeom>
          <a:solidFill>
            <a:srgbClr val="FFFF00"/>
          </a:solidFill>
          <a:ln w="76200">
            <a:solidFill>
              <a:srgbClr val="0070C0"/>
            </a:solidFill>
            <a:prstDash val="dashDot"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What 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the value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in each equation?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43692"/>
          <a:stretch>
            <a:fillRect/>
          </a:stretch>
        </p:blipFill>
        <p:spPr bwMode="auto">
          <a:xfrm>
            <a:off x="533400" y="1143000"/>
            <a:ext cx="3806899" cy="4038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410200" y="1143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  +  </a:t>
            </a:r>
            <a:r>
              <a:rPr lang="en-US" sz="3600" b="1" dirty="0" smtClean="0">
                <a:solidFill>
                  <a:srgbClr val="FF0000"/>
                </a:solidFill>
              </a:rPr>
              <a:t>7</a:t>
            </a:r>
            <a:r>
              <a:rPr lang="en-US" sz="3600" dirty="0" smtClean="0"/>
              <a:t>   =   15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2362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  +  </a:t>
            </a:r>
            <a:r>
              <a:rPr lang="en-US" sz="3600" b="1" dirty="0" smtClean="0">
                <a:solidFill>
                  <a:srgbClr val="FF0000"/>
                </a:solidFill>
              </a:rPr>
              <a:t>12</a:t>
            </a:r>
            <a:r>
              <a:rPr lang="en-US" sz="3600" dirty="0" smtClean="0"/>
              <a:t>   =   15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3429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6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+  11   =   17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426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5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+  7   =   15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4191000"/>
            <a:ext cx="6629400" cy="2438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7" name="Picture 16" descr="model_equations_k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99" y="533400"/>
            <a:ext cx="3576917" cy="2743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600200" y="4419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5029200" y="4495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1219200" y="52578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4419600" y="5257800"/>
            <a:ext cx="1295400" cy="1219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3581400"/>
            <a:ext cx="6629400" cy="609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KEY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54864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  n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55626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r>
              <a:rPr lang="en-US" sz="2800" b="1" dirty="0" smtClean="0"/>
              <a:t>  </a:t>
            </a:r>
            <a:r>
              <a:rPr lang="en-US" sz="4800" b="1" dirty="0" smtClean="0"/>
              <a:t>- n</a:t>
            </a:r>
            <a:endParaRPr lang="en-US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90800" y="43434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  1</a:t>
            </a:r>
            <a:endParaRPr lang="en-US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42672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  - 1</a:t>
            </a:r>
            <a:endParaRPr lang="en-US" sz="4400" b="1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495800" y="1219200"/>
            <a:ext cx="4191000" cy="147002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prstDash val="dashDot"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Modeling Equations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26670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990600" y="26670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28194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2362200" y="2971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23622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388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388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054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05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2895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762000" y="2514600"/>
            <a:ext cx="62484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1752600" y="44196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3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 + 4 = 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1219200" y="29718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1" name="Picture 20" descr="model_equations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295400"/>
            <a:ext cx="4084320" cy="908304"/>
          </a:xfrm>
          <a:prstGeom prst="rect">
            <a:avLst/>
          </a:prstGeom>
        </p:spPr>
      </p:pic>
      <p:pic>
        <p:nvPicPr>
          <p:cNvPr id="22" name="Picture 21" descr="model_equations_k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33400"/>
            <a:ext cx="2118330" cy="1624584"/>
          </a:xfrm>
          <a:prstGeom prst="rect">
            <a:avLst/>
          </a:prstGeom>
        </p:spPr>
      </p:pic>
      <p:sp>
        <p:nvSpPr>
          <p:cNvPr id="23" name="Frame 22"/>
          <p:cNvSpPr/>
          <p:nvPr/>
        </p:nvSpPr>
        <p:spPr>
          <a:xfrm>
            <a:off x="3962400" y="457200"/>
            <a:ext cx="25146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+ 4 = 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304800"/>
            <a:ext cx="5739384" cy="1713214"/>
            <a:chOff x="685800" y="381000"/>
            <a:chExt cx="5739384" cy="1713214"/>
          </a:xfrm>
        </p:grpSpPr>
        <p:pic>
          <p:nvPicPr>
            <p:cNvPr id="2" name="Picture 1" descr="model_equations11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5200" y="457200"/>
              <a:ext cx="2919984" cy="1637014"/>
            </a:xfrm>
            <a:prstGeom prst="rect">
              <a:avLst/>
            </a:prstGeom>
          </p:spPr>
        </p:pic>
        <p:pic>
          <p:nvPicPr>
            <p:cNvPr id="3" name="Picture 2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800" y="381000"/>
              <a:ext cx="2118330" cy="1624584"/>
            </a:xfrm>
            <a:prstGeom prst="rect">
              <a:avLst/>
            </a:prstGeom>
          </p:spPr>
        </p:pic>
      </p:grpSp>
      <p:sp>
        <p:nvSpPr>
          <p:cNvPr id="6" name="Oval 5"/>
          <p:cNvSpPr/>
          <p:nvPr/>
        </p:nvSpPr>
        <p:spPr>
          <a:xfrm>
            <a:off x="1676400" y="32004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36576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81600" y="4114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482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91200" y="3733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48200" y="4114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910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910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1800" y="3429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04800" y="3048000"/>
            <a:ext cx="62484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838200" y="48006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10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 + 10 = 13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1905000" y="34290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3581400" y="1905000"/>
            <a:ext cx="2286000" cy="8382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 + 10 = 13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33400" y="3886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66800" y="3886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66800" y="3352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576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Oval 25"/>
          <p:cNvSpPr/>
          <p:nvPr/>
        </p:nvSpPr>
        <p:spPr>
          <a:xfrm>
            <a:off x="5181600" y="3200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244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Oval 27"/>
          <p:cNvSpPr/>
          <p:nvPr/>
        </p:nvSpPr>
        <p:spPr>
          <a:xfrm>
            <a:off x="52578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Oval 28"/>
          <p:cNvSpPr/>
          <p:nvPr/>
        </p:nvSpPr>
        <p:spPr>
          <a:xfrm>
            <a:off x="4191000" y="4114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Oval 29"/>
          <p:cNvSpPr/>
          <p:nvPr/>
        </p:nvSpPr>
        <p:spPr>
          <a:xfrm>
            <a:off x="3657600" y="4114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33400" y="609600"/>
            <a:ext cx="6270842" cy="1828800"/>
            <a:chOff x="1486318" y="609600"/>
            <a:chExt cx="6270842" cy="1828800"/>
          </a:xfrm>
        </p:grpSpPr>
        <p:pic>
          <p:nvPicPr>
            <p:cNvPr id="4" name="Picture 3" descr="model_equations10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800" y="1066800"/>
              <a:ext cx="3642360" cy="815454"/>
            </a:xfrm>
            <a:prstGeom prst="rect">
              <a:avLst/>
            </a:prstGeom>
          </p:spPr>
        </p:pic>
        <p:pic>
          <p:nvPicPr>
            <p:cNvPr id="5" name="Picture 4" descr="model_equations_ke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86318" y="609600"/>
              <a:ext cx="2384612" cy="1828800"/>
            </a:xfrm>
            <a:prstGeom prst="rect">
              <a:avLst/>
            </a:prstGeom>
          </p:spPr>
        </p:pic>
      </p:grpSp>
      <p:sp>
        <p:nvSpPr>
          <p:cNvPr id="7" name="Oval 6"/>
          <p:cNvSpPr/>
          <p:nvPr/>
        </p:nvSpPr>
        <p:spPr>
          <a:xfrm>
            <a:off x="2743200" y="2667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2667000"/>
            <a:ext cx="12954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2819400" y="3200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2362200" y="2971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2362200" y="3657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720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388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72200" y="28194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388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05400" y="3276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054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2895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762000" y="2514600"/>
            <a:ext cx="6248400" cy="16764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ame 20"/>
          <p:cNvSpPr/>
          <p:nvPr/>
        </p:nvSpPr>
        <p:spPr>
          <a:xfrm>
            <a:off x="1752600" y="4419600"/>
            <a:ext cx="4343400" cy="15240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= 11  because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11 – 4 = 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Frame 21"/>
          <p:cNvSpPr/>
          <p:nvPr/>
        </p:nvSpPr>
        <p:spPr>
          <a:xfrm>
            <a:off x="1219200" y="2971800"/>
            <a:ext cx="838200" cy="685800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5257800" y="228600"/>
            <a:ext cx="1828800" cy="685800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 - 4 = 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243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Modeling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Suffolk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1434</dc:creator>
  <cp:lastModifiedBy>Math Journeys</cp:lastModifiedBy>
  <cp:revision>44</cp:revision>
  <dcterms:created xsi:type="dcterms:W3CDTF">2012-02-21T04:34:01Z</dcterms:created>
  <dcterms:modified xsi:type="dcterms:W3CDTF">2012-08-07T18:47:20Z</dcterms:modified>
</cp:coreProperties>
</file>