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28A2-BCE1-43DF-B6F8-C936D208F48E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A28A2-BCE1-43DF-B6F8-C936D208F48E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E1404-C268-4507-ADCF-3BD17E278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Bernard MT Condensed" pitchFamily="18" charset="0"/>
              </a:rPr>
              <a:t>Probability</a:t>
            </a:r>
            <a:endParaRPr lang="en-US" sz="9600" dirty="0"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00"/>
            <a:ext cx="6400800" cy="1752600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Including Released Test Items</a:t>
            </a:r>
          </a:p>
          <a:p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Grades 4 &amp; 5</a:t>
            </a:r>
          </a:p>
          <a:p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Virginia Standards of Learning</a:t>
            </a:r>
            <a:endParaRPr lang="en-US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2007~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200" y="304800"/>
            <a:ext cx="647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52600" y="762000"/>
            <a:ext cx="2205037" cy="33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62400" y="838200"/>
            <a:ext cx="30220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28800" y="1447800"/>
            <a:ext cx="174340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19201" y="3429000"/>
            <a:ext cx="5867400" cy="3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219200" y="3810000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495800" y="3810000"/>
            <a:ext cx="2438400" cy="36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828800" y="4267200"/>
            <a:ext cx="162741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572000" y="4267199"/>
            <a:ext cx="1447800" cy="167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533400"/>
            <a:ext cx="769672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2007~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1524000"/>
            <a:ext cx="769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2007~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7315200" y="640080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2007~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228600"/>
            <a:ext cx="7734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1600" y="3200400"/>
            <a:ext cx="2781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5800" y="3200400"/>
            <a:ext cx="42100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71600" y="4638675"/>
            <a:ext cx="27146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8200" y="4343400"/>
            <a:ext cx="26479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1447800"/>
            <a:ext cx="79874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315200" y="640080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2007~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200" y="381000"/>
            <a:ext cx="73028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315200" y="640080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2007~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4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95400" y="762000"/>
            <a:ext cx="2133600" cy="42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2800" y="914400"/>
            <a:ext cx="3735841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67000" y="1295400"/>
            <a:ext cx="2695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95400" y="3657600"/>
            <a:ext cx="5868259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447800" y="4038600"/>
            <a:ext cx="236444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33800" y="4114800"/>
            <a:ext cx="193963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828800" y="4572000"/>
            <a:ext cx="1371600" cy="160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191000" y="4648200"/>
            <a:ext cx="1243012" cy="148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199" y="1143000"/>
            <a:ext cx="7924801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315200" y="640080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2007~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1371600"/>
            <a:ext cx="757719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315200" y="640080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2007~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4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3429000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457200"/>
            <a:ext cx="4267200" cy="40307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3200399"/>
            <a:ext cx="3911602" cy="266700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7315200" y="640080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2005~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7800" y="304800"/>
            <a:ext cx="4333875" cy="35814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Picture 11" descr="prob group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33800" y="3505200"/>
            <a:ext cx="4784965" cy="2931934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7315200" y="640080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2005~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685800"/>
            <a:ext cx="754314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2008~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95400" y="304800"/>
            <a:ext cx="4933950" cy="33147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0" y="3505200"/>
            <a:ext cx="4514850" cy="24384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315200" y="640080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2005~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1600" y="228600"/>
            <a:ext cx="4276725" cy="2819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9200" y="3276600"/>
            <a:ext cx="3931285" cy="105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53000" y="3124200"/>
            <a:ext cx="3689985" cy="1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43000" y="4343400"/>
            <a:ext cx="3622983" cy="22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57800" y="4572000"/>
            <a:ext cx="3341561" cy="214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7315200" y="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2005~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7315200" y="640080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2004~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5000" y="457200"/>
            <a:ext cx="5498181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7315200" y="640080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2004~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76400" y="609600"/>
            <a:ext cx="6162675" cy="475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7315200" y="640080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2004~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2601" y="381000"/>
            <a:ext cx="5105400" cy="311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33600" y="3657600"/>
            <a:ext cx="1828800" cy="232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9200" y="3733800"/>
            <a:ext cx="1371600" cy="195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3810000"/>
            <a:ext cx="3362185" cy="187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315200" y="0"/>
            <a:ext cx="1828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2004~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95400" y="152400"/>
            <a:ext cx="4572000" cy="286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53000" y="3640736"/>
            <a:ext cx="3528111" cy="294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219200" y="228600"/>
            <a:ext cx="6230112" cy="957262"/>
            <a:chOff x="1219200" y="228600"/>
            <a:chExt cx="6230112" cy="957262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295400" y="533400"/>
              <a:ext cx="3468351" cy="65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19200" y="228600"/>
              <a:ext cx="623011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1219200" y="4876800"/>
            <a:ext cx="7467600" cy="1219200"/>
            <a:chOff x="1295400" y="3352800"/>
            <a:chExt cx="7685911" cy="125506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746216" y="3886202"/>
              <a:ext cx="4092984" cy="297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16"/>
            <p:cNvGrpSpPr/>
            <p:nvPr/>
          </p:nvGrpSpPr>
          <p:grpSpPr>
            <a:xfrm>
              <a:off x="1295400" y="3352800"/>
              <a:ext cx="7685911" cy="1255060"/>
              <a:chOff x="1219199" y="4267199"/>
              <a:chExt cx="7685911" cy="1255060"/>
            </a:xfrm>
          </p:grpSpPr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1219199" y="4267199"/>
                <a:ext cx="7685911" cy="457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1295401" y="4648201"/>
                <a:ext cx="3296187" cy="448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1295399" y="5181601"/>
                <a:ext cx="2895601" cy="340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162800" y="1371600"/>
            <a:ext cx="1600200" cy="323305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285999" y="1143000"/>
            <a:ext cx="284486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2008~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43000" y="304801"/>
            <a:ext cx="6096000" cy="838200"/>
            <a:chOff x="1143000" y="304800"/>
            <a:chExt cx="6400800" cy="104813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143000" y="304800"/>
              <a:ext cx="635267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752600" y="762000"/>
              <a:ext cx="5791200" cy="590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19400" y="1219200"/>
            <a:ext cx="3582560" cy="23145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1219200" y="3581400"/>
            <a:ext cx="7010400" cy="1219200"/>
            <a:chOff x="1219200" y="3733800"/>
            <a:chExt cx="7010400" cy="1219200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172200" y="4267200"/>
              <a:ext cx="2057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219200" y="3733800"/>
              <a:ext cx="6277232" cy="1219200"/>
              <a:chOff x="1143000" y="3962400"/>
              <a:chExt cx="6277232" cy="1219200"/>
            </a:xfrm>
          </p:grpSpPr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1143000" y="3962400"/>
                <a:ext cx="6277232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1371600" y="4419600"/>
                <a:ext cx="4691495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7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1371600" y="4800600"/>
                <a:ext cx="2604247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962400" y="4648200"/>
            <a:ext cx="374136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2008~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66800" y="1371600"/>
            <a:ext cx="7810500" cy="781050"/>
            <a:chOff x="1066800" y="1371600"/>
            <a:chExt cx="7810500" cy="7810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066800" y="1371600"/>
              <a:ext cx="78105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19200" y="1752600"/>
              <a:ext cx="81915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981200" y="1828800"/>
              <a:ext cx="663892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00200" y="2286000"/>
            <a:ext cx="24955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81600" y="2286000"/>
            <a:ext cx="24384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2008~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0200" y="533400"/>
            <a:ext cx="655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1434\Local Settings\Temporary Internet Files\Content.IE5\L9UK7HKY\MCj0404009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</p:spPr>
      </p:pic>
      <p:pic>
        <p:nvPicPr>
          <p:cNvPr id="5" name="Picture 2" descr="C:\Documents and Settings\1434\Local Settings\Temporary Internet Files\Content.IE5\L9UK7HKY\MCj0404009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0" y="1143000"/>
            <a:ext cx="1143000" cy="1143000"/>
          </a:xfrm>
          <a:prstGeom prst="rect">
            <a:avLst/>
          </a:prstGeom>
          <a:noFill/>
        </p:spPr>
      </p:pic>
      <p:pic>
        <p:nvPicPr>
          <p:cNvPr id="6" name="Picture 2" descr="C:\Documents and Settings\1434\Local Settings\Temporary Internet Files\Content.IE5\L9UK7HKY\MCj0404009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286000"/>
            <a:ext cx="1143000" cy="1143000"/>
          </a:xfrm>
          <a:prstGeom prst="rect">
            <a:avLst/>
          </a:prstGeom>
          <a:noFill/>
        </p:spPr>
      </p:pic>
      <p:pic>
        <p:nvPicPr>
          <p:cNvPr id="7" name="Picture 2" descr="C:\Documents and Settings\1434\Local Settings\Temporary Internet Files\Content.IE5\L9UK7HKY\MCj0404009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0" y="3429000"/>
            <a:ext cx="1143000" cy="1143000"/>
          </a:xfrm>
          <a:prstGeom prst="rect">
            <a:avLst/>
          </a:prstGeom>
          <a:noFill/>
        </p:spPr>
      </p:pic>
      <p:pic>
        <p:nvPicPr>
          <p:cNvPr id="8" name="Picture 2" descr="C:\Documents and Settings\1434\Local Settings\Temporary Internet Files\Content.IE5\L9UK7HKY\MCj0404009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572000"/>
            <a:ext cx="1143000" cy="1143000"/>
          </a:xfrm>
          <a:prstGeom prst="rect">
            <a:avLst/>
          </a:prstGeom>
          <a:noFill/>
        </p:spPr>
      </p:pic>
      <p:pic>
        <p:nvPicPr>
          <p:cNvPr id="9" name="Picture 2" descr="C:\Documents and Settings\1434\Local Settings\Temporary Internet Files\Content.IE5\L9UK7HKY\MCj0404009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0" y="5715000"/>
            <a:ext cx="1143000" cy="114300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95400" y="39624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62400" y="45720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72200" y="4572000"/>
            <a:ext cx="1295400" cy="153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3048001" y="1295400"/>
            <a:ext cx="3048000" cy="2727157"/>
            <a:chOff x="3048001" y="1295400"/>
            <a:chExt cx="3048000" cy="272715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048001" y="1295400"/>
              <a:ext cx="3048000" cy="2727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4998686" y="2133600"/>
              <a:ext cx="44435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effectLst/>
                </a:rPr>
                <a:t>5</a:t>
              </a:r>
              <a:endParaRPr lang="en-US" sz="4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53000" y="3048000"/>
              <a:ext cx="44435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effectLst/>
                </a:rPr>
                <a:t>7</a:t>
              </a:r>
              <a:endParaRPr lang="en-US" sz="4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endParaRPr>
            </a:p>
          </p:txBody>
        </p:sp>
      </p:grpSp>
      <p:sp>
        <p:nvSpPr>
          <p:cNvPr id="18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2008~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2008~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676400" y="457200"/>
            <a:ext cx="4648200" cy="685800"/>
            <a:chOff x="1676400" y="457200"/>
            <a:chExt cx="5037210" cy="86677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676400" y="457200"/>
              <a:ext cx="5037210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828800" y="838200"/>
              <a:ext cx="3911776" cy="485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38400" y="2057400"/>
            <a:ext cx="2839212" cy="1752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1676400" y="1219201"/>
            <a:ext cx="5257800" cy="761999"/>
            <a:chOff x="1447800" y="3581400"/>
            <a:chExt cx="5919019" cy="830506"/>
          </a:xfrm>
        </p:grpSpPr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867400" y="3581400"/>
              <a:ext cx="1499419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18"/>
            <p:cNvGrpSpPr/>
            <p:nvPr/>
          </p:nvGrpSpPr>
          <p:grpSpPr>
            <a:xfrm>
              <a:off x="1447800" y="3581400"/>
              <a:ext cx="4500563" cy="830506"/>
              <a:chOff x="1447800" y="3581400"/>
              <a:chExt cx="4500563" cy="830506"/>
            </a:xfrm>
          </p:grpSpPr>
          <p:pic>
            <p:nvPicPr>
              <p:cNvPr id="7173" name="Picture 5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1447800" y="3581400"/>
                <a:ext cx="4500563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6" name="Picture 8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1524000" y="3962399"/>
                <a:ext cx="1981200" cy="407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7" name="Picture 9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3503015" y="4107107"/>
                <a:ext cx="2438401" cy="304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371600" y="4114800"/>
            <a:ext cx="734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4601" y="774745"/>
            <a:ext cx="3352800" cy="295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00" y="228600"/>
            <a:ext cx="721575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2008~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3000" y="3657600"/>
            <a:ext cx="77397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81600" y="4495800"/>
            <a:ext cx="165646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38399" y="4419600"/>
            <a:ext cx="18010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latin typeface="Bernard MT Condensed" pitchFamily="18" charset="0"/>
              </a:rPr>
              <a:t>2008~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nard MT Condensed" pitchFamily="18" charset="0"/>
                <a:ea typeface="+mn-ea"/>
                <a:cs typeface="+mn-cs"/>
              </a:rPr>
              <a:t>grade 5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0200" y="381000"/>
            <a:ext cx="562315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1600" y="685801"/>
            <a:ext cx="3657600" cy="43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0" y="2286000"/>
            <a:ext cx="2372008" cy="1828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29200" y="838200"/>
            <a:ext cx="223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screen"/>
          <a:srcRect t="-12245"/>
          <a:stretch>
            <a:fillRect/>
          </a:stretch>
        </p:blipFill>
        <p:spPr bwMode="auto">
          <a:xfrm>
            <a:off x="1371600" y="1066800"/>
            <a:ext cx="201237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19600" y="1447800"/>
            <a:ext cx="2057400" cy="19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72000" y="3810000"/>
            <a:ext cx="1838325" cy="124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58000" y="1828800"/>
            <a:ext cx="1981200" cy="120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858000" y="4038600"/>
            <a:ext cx="1981200" cy="90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63</Words>
  <Application>Microsoft Office PowerPoint</Application>
  <PresentationFormat>On-screen Show (4:3)</PresentationFormat>
  <Paragraphs>30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Probability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Suffolk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</dc:title>
  <dc:creator>1434</dc:creator>
  <cp:lastModifiedBy>1434</cp:lastModifiedBy>
  <cp:revision>45</cp:revision>
  <dcterms:created xsi:type="dcterms:W3CDTF">2010-04-10T00:56:59Z</dcterms:created>
  <dcterms:modified xsi:type="dcterms:W3CDTF">2010-04-10T03:14:44Z</dcterms:modified>
</cp:coreProperties>
</file>