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28A2-BCE1-43DF-B6F8-C936D208F48E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ernard MT Condensed" pitchFamily="18" charset="0"/>
              </a:rPr>
              <a:t>Probability</a:t>
            </a:r>
            <a:endParaRPr lang="en-US" sz="9600" dirty="0"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25146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GRADE 4</a:t>
            </a:r>
          </a:p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Including </a:t>
            </a: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Released Test Items</a:t>
            </a:r>
          </a:p>
          <a:p>
            <a:r>
              <a:rPr lang="en-US" smtClean="0">
                <a:solidFill>
                  <a:srgbClr val="FF0000"/>
                </a:solidFill>
                <a:latin typeface="Bernard MT Condensed" pitchFamily="18" charset="0"/>
              </a:rPr>
              <a:t>Grade </a:t>
            </a: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4 </a:t>
            </a:r>
            <a:r>
              <a:rPr lang="en-US" sz="1600" dirty="0" smtClean="0">
                <a:solidFill>
                  <a:schemeClr val="tx1"/>
                </a:solidFill>
                <a:latin typeface="Bernard MT Condensed" pitchFamily="18" charset="0"/>
              </a:rPr>
              <a:t>&amp; </a:t>
            </a:r>
            <a:r>
              <a:rPr lang="en-US" sz="1600" dirty="0" smtClean="0">
                <a:solidFill>
                  <a:schemeClr val="tx1"/>
                </a:solidFill>
                <a:latin typeface="Bernard MT Condensed" pitchFamily="18" charset="0"/>
              </a:rPr>
              <a:t>selected items from 5</a:t>
            </a:r>
            <a:endParaRPr lang="en-US" sz="1600" dirty="0" smtClean="0">
              <a:solidFill>
                <a:schemeClr val="tx1"/>
              </a:solidFill>
              <a:latin typeface="Bernard MT Condensed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Virginia Standards of Learning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533400"/>
            <a:ext cx="769672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5240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447800"/>
            <a:ext cx="79874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381000"/>
            <a:ext cx="73028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762000"/>
            <a:ext cx="2133600" cy="42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914400"/>
            <a:ext cx="373584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0" y="1295400"/>
            <a:ext cx="2695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95400" y="3657600"/>
            <a:ext cx="5868259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47800" y="4038600"/>
            <a:ext cx="236444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33800" y="4114800"/>
            <a:ext cx="19396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28800" y="4572000"/>
            <a:ext cx="1371600" cy="16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191000" y="4648200"/>
            <a:ext cx="1243012" cy="14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199" y="1143000"/>
            <a:ext cx="7924801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371600"/>
            <a:ext cx="75771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4290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457200"/>
            <a:ext cx="4267200" cy="40307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3200399"/>
            <a:ext cx="3911602" cy="266700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2005~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304800"/>
            <a:ext cx="4333875" cy="3581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11" descr="prob group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33800" y="3505200"/>
            <a:ext cx="4784965" cy="293193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2005~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304800"/>
            <a:ext cx="4933950" cy="33147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3505200"/>
            <a:ext cx="4514850" cy="2438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2005~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2004~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457200"/>
            <a:ext cx="5498181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685800"/>
            <a:ext cx="754314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2004~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609600"/>
            <a:ext cx="6162675" cy="47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2004~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1" y="381000"/>
            <a:ext cx="5105400" cy="31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3657600"/>
            <a:ext cx="1828800" cy="23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3733800"/>
            <a:ext cx="1371600" cy="19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19200" y="228600"/>
            <a:ext cx="6230112" cy="957262"/>
            <a:chOff x="1219200" y="228600"/>
            <a:chExt cx="6230112" cy="957262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295400" y="533400"/>
              <a:ext cx="3468351" cy="65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19200" y="228600"/>
              <a:ext cx="623011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1219200" y="4876800"/>
            <a:ext cx="7467600" cy="1219200"/>
            <a:chOff x="1295400" y="3352800"/>
            <a:chExt cx="7685911" cy="125506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746216" y="3886202"/>
              <a:ext cx="4092984" cy="29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1295400" y="3352800"/>
              <a:ext cx="7685911" cy="1255060"/>
              <a:chOff x="1219199" y="4267199"/>
              <a:chExt cx="7685911" cy="1255060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219199" y="4267199"/>
                <a:ext cx="7685911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295401" y="4648201"/>
                <a:ext cx="3296187" cy="448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295399" y="5181601"/>
                <a:ext cx="2895601" cy="340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2800" y="1371600"/>
            <a:ext cx="1600200" cy="323305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85999" y="1143000"/>
            <a:ext cx="284486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43000" y="304801"/>
            <a:ext cx="6096000" cy="838200"/>
            <a:chOff x="1143000" y="304800"/>
            <a:chExt cx="6400800" cy="104813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143000" y="304800"/>
              <a:ext cx="635267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52600" y="762000"/>
              <a:ext cx="5791200" cy="59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9400" y="1219200"/>
            <a:ext cx="3582560" cy="2314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219200" y="3581400"/>
            <a:ext cx="7010400" cy="1219200"/>
            <a:chOff x="1219200" y="3733800"/>
            <a:chExt cx="7010400" cy="121920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172200" y="4267200"/>
              <a:ext cx="2057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219200" y="3733800"/>
              <a:ext cx="6277232" cy="1219200"/>
              <a:chOff x="1143000" y="3962400"/>
              <a:chExt cx="6277232" cy="1219200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143000" y="3962400"/>
                <a:ext cx="627723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371600" y="4419600"/>
                <a:ext cx="469149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371600" y="4800600"/>
                <a:ext cx="2604247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62400" y="4648200"/>
            <a:ext cx="374136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66800" y="1371600"/>
            <a:ext cx="7810500" cy="781050"/>
            <a:chOff x="1066800" y="1371600"/>
            <a:chExt cx="7810500" cy="7810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066800" y="1371600"/>
              <a:ext cx="78105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19200" y="1752600"/>
              <a:ext cx="8191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81200" y="1828800"/>
              <a:ext cx="66389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00200" y="2286000"/>
            <a:ext cx="24955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81600" y="2286000"/>
            <a:ext cx="243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533400"/>
            <a:ext cx="655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</p:spPr>
      </p:pic>
      <p:pic>
        <p:nvPicPr>
          <p:cNvPr id="5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0" y="1143000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86000"/>
            <a:ext cx="1143000" cy="1143000"/>
          </a:xfrm>
          <a:prstGeom prst="rect">
            <a:avLst/>
          </a:prstGeom>
          <a:noFill/>
        </p:spPr>
      </p:pic>
      <p:pic>
        <p:nvPicPr>
          <p:cNvPr id="7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0" y="3429000"/>
            <a:ext cx="1143000" cy="1143000"/>
          </a:xfrm>
          <a:prstGeom prst="rect">
            <a:avLst/>
          </a:prstGeom>
          <a:noFill/>
        </p:spPr>
      </p:pic>
      <p:pic>
        <p:nvPicPr>
          <p:cNvPr id="8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72000"/>
            <a:ext cx="1143000" cy="1143000"/>
          </a:xfrm>
          <a:prstGeom prst="rect">
            <a:avLst/>
          </a:prstGeom>
          <a:noFill/>
        </p:spPr>
      </p:pic>
      <p:pic>
        <p:nvPicPr>
          <p:cNvPr id="9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0" y="5715000"/>
            <a:ext cx="1143000" cy="11430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39624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45720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72200" y="4572000"/>
            <a:ext cx="1295400" cy="153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3048001" y="1295400"/>
            <a:ext cx="3048000" cy="2727157"/>
            <a:chOff x="3048001" y="1295400"/>
            <a:chExt cx="3048000" cy="272715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48001" y="1295400"/>
              <a:ext cx="3048000" cy="2727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998686" y="2133600"/>
              <a:ext cx="4443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effectLst/>
                </a:rPr>
                <a:t>5</a:t>
              </a:r>
              <a:endParaRPr 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000" y="3048000"/>
              <a:ext cx="4443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effectLst/>
                </a:rPr>
                <a:t>7</a:t>
              </a:r>
              <a:endParaRPr 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76400" y="457200"/>
            <a:ext cx="4648200" cy="685800"/>
            <a:chOff x="1676400" y="457200"/>
            <a:chExt cx="5037210" cy="86677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76400" y="457200"/>
              <a:ext cx="5037210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28800" y="838200"/>
              <a:ext cx="3911776" cy="48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38400" y="2057400"/>
            <a:ext cx="2839212" cy="175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676400" y="1219201"/>
            <a:ext cx="5257800" cy="761999"/>
            <a:chOff x="1447800" y="3581400"/>
            <a:chExt cx="5919019" cy="830506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867400" y="3581400"/>
              <a:ext cx="1499419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8"/>
            <p:cNvGrpSpPr/>
            <p:nvPr/>
          </p:nvGrpSpPr>
          <p:grpSpPr>
            <a:xfrm>
              <a:off x="1447800" y="3581400"/>
              <a:ext cx="4500563" cy="830506"/>
              <a:chOff x="1447800" y="3581400"/>
              <a:chExt cx="4500563" cy="830506"/>
            </a:xfrm>
          </p:grpSpPr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447800" y="3581400"/>
                <a:ext cx="4500563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524000" y="3962399"/>
                <a:ext cx="1981200" cy="407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7" name="Picture 9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503015" y="4107107"/>
                <a:ext cx="2438401" cy="30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71600" y="4114800"/>
            <a:ext cx="734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1" y="774745"/>
            <a:ext cx="3352800" cy="29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228600"/>
            <a:ext cx="721575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3657600"/>
            <a:ext cx="7739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1600" y="4495800"/>
            <a:ext cx="16564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38399" y="4419600"/>
            <a:ext cx="18010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30480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762000"/>
            <a:ext cx="2205037" cy="33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838200"/>
            <a:ext cx="3022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1447800"/>
            <a:ext cx="174340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19201" y="3429000"/>
            <a:ext cx="5867400" cy="3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19200" y="38100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95800" y="3810000"/>
            <a:ext cx="2438400" cy="36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28800" y="4267200"/>
            <a:ext cx="16274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72000" y="4267199"/>
            <a:ext cx="1447800" cy="16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60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Probability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Suffolk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</dc:title>
  <dc:creator>1434</dc:creator>
  <cp:lastModifiedBy>1434</cp:lastModifiedBy>
  <cp:revision>47</cp:revision>
  <dcterms:created xsi:type="dcterms:W3CDTF">2010-04-10T00:56:59Z</dcterms:created>
  <dcterms:modified xsi:type="dcterms:W3CDTF">2010-04-11T20:41:59Z</dcterms:modified>
</cp:coreProperties>
</file>